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3" r:id="rId3"/>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y="9753600" cx="13004800"/>
  <p:notesSz cx="6858000" cy="9144000"/>
  <p:embeddedFontLst>
    <p:embeddedFont>
      <p:font typeface="Oswald Regular"/>
      <p:regular r:id="rId68"/>
      <p:bold r:id="rId69"/>
    </p:embeddedFont>
    <p:embeddedFont>
      <p:font typeface="Helvetica Neue"/>
      <p:regular r:id="rId70"/>
      <p:bold r:id="rId71"/>
      <p:italic r:id="rId72"/>
      <p:boldItalic r:id="rId73"/>
    </p:embeddedFont>
    <p:embeddedFont>
      <p:font typeface="Oswald"/>
      <p:regular r:id="rId74"/>
      <p:bold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boldItalic.fntdata"/><Relationship Id="rId72" Type="http://schemas.openxmlformats.org/officeDocument/2006/relationships/font" Target="fonts/HelveticaNeue-italic.fntdata"/><Relationship Id="rId31" Type="http://schemas.openxmlformats.org/officeDocument/2006/relationships/slide" Target="slides/slide26.xml"/><Relationship Id="rId75" Type="http://schemas.openxmlformats.org/officeDocument/2006/relationships/font" Target="fonts/Oswald-bold.fntdata"/><Relationship Id="rId30" Type="http://schemas.openxmlformats.org/officeDocument/2006/relationships/slide" Target="slides/slide25.xml"/><Relationship Id="rId74" Type="http://schemas.openxmlformats.org/officeDocument/2006/relationships/font" Target="fonts/Oswald-regular.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bold.fntdata"/><Relationship Id="rId70" Type="http://schemas.openxmlformats.org/officeDocument/2006/relationships/font" Target="fonts/HelveticaNeue-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OswaldRegular-regular.fntdata"/><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swaldRegular-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2200" u="none" cap="none" strike="noStrike">
                <a:latin typeface="Arial"/>
                <a:ea typeface="Arial"/>
                <a:cs typeface="Arial"/>
                <a:sym typeface="Arial"/>
              </a:defRPr>
            </a:lvl1pPr>
            <a:lvl2pPr indent="-228600" lvl="1" marL="914400" marR="0" rtl="0" algn="l">
              <a:lnSpc>
                <a:spcPct val="117999"/>
              </a:lnSpc>
              <a:spcBef>
                <a:spcPts val="0"/>
              </a:spcBef>
              <a:spcAft>
                <a:spcPts val="0"/>
              </a:spcAft>
              <a:buSzPts val="1400"/>
              <a:buNone/>
              <a:defRPr b="0" i="0" sz="2200" u="none" cap="none" strike="noStrike">
                <a:latin typeface="Arial"/>
                <a:ea typeface="Arial"/>
                <a:cs typeface="Arial"/>
                <a:sym typeface="Arial"/>
              </a:defRPr>
            </a:lvl2pPr>
            <a:lvl3pPr indent="-228600" lvl="2" marL="1371600" marR="0" rtl="0" algn="l">
              <a:lnSpc>
                <a:spcPct val="117999"/>
              </a:lnSpc>
              <a:spcBef>
                <a:spcPts val="0"/>
              </a:spcBef>
              <a:spcAft>
                <a:spcPts val="0"/>
              </a:spcAft>
              <a:buSzPts val="1400"/>
              <a:buNone/>
              <a:defRPr b="0" i="0" sz="2200" u="none" cap="none" strike="noStrike">
                <a:latin typeface="Arial"/>
                <a:ea typeface="Arial"/>
                <a:cs typeface="Arial"/>
                <a:sym typeface="Arial"/>
              </a:defRPr>
            </a:lvl3pPr>
            <a:lvl4pPr indent="-228600" lvl="3" marL="1828800" marR="0" rtl="0" algn="l">
              <a:lnSpc>
                <a:spcPct val="117999"/>
              </a:lnSpc>
              <a:spcBef>
                <a:spcPts val="0"/>
              </a:spcBef>
              <a:spcAft>
                <a:spcPts val="0"/>
              </a:spcAft>
              <a:buSzPts val="1400"/>
              <a:buNone/>
              <a:defRPr b="0" i="0" sz="2200" u="none" cap="none" strike="noStrike">
                <a:latin typeface="Arial"/>
                <a:ea typeface="Arial"/>
                <a:cs typeface="Arial"/>
                <a:sym typeface="Arial"/>
              </a:defRPr>
            </a:lvl4pPr>
            <a:lvl5pPr indent="-228600" lvl="4" marL="2286000" marR="0" rtl="0" algn="l">
              <a:lnSpc>
                <a:spcPct val="117999"/>
              </a:lnSpc>
              <a:spcBef>
                <a:spcPts val="0"/>
              </a:spcBef>
              <a:spcAft>
                <a:spcPts val="0"/>
              </a:spcAft>
              <a:buSzPts val="1400"/>
              <a:buNone/>
              <a:defRPr b="0" i="0" sz="2200" u="none" cap="none" strike="noStrike">
                <a:latin typeface="Arial"/>
                <a:ea typeface="Arial"/>
                <a:cs typeface="Arial"/>
                <a:sym typeface="Arial"/>
              </a:defRPr>
            </a:lvl5pPr>
            <a:lvl6pPr indent="-228600" lvl="5" marL="2743200" marR="0" rtl="0" algn="l">
              <a:lnSpc>
                <a:spcPct val="117999"/>
              </a:lnSpc>
              <a:spcBef>
                <a:spcPts val="0"/>
              </a:spcBef>
              <a:spcAft>
                <a:spcPts val="0"/>
              </a:spcAft>
              <a:buSzPts val="1400"/>
              <a:buNone/>
              <a:defRPr b="0" i="0" sz="2200" u="none" cap="none" strike="noStrike">
                <a:latin typeface="Arial"/>
                <a:ea typeface="Arial"/>
                <a:cs typeface="Arial"/>
                <a:sym typeface="Arial"/>
              </a:defRPr>
            </a:lvl6pPr>
            <a:lvl7pPr indent="-228600" lvl="6" marL="3200400" marR="0" rtl="0" algn="l">
              <a:lnSpc>
                <a:spcPct val="117999"/>
              </a:lnSpc>
              <a:spcBef>
                <a:spcPts val="0"/>
              </a:spcBef>
              <a:spcAft>
                <a:spcPts val="0"/>
              </a:spcAft>
              <a:buSzPts val="1400"/>
              <a:buNone/>
              <a:defRPr b="0" i="0" sz="2200" u="none" cap="none" strike="noStrike">
                <a:latin typeface="Arial"/>
                <a:ea typeface="Arial"/>
                <a:cs typeface="Arial"/>
                <a:sym typeface="Arial"/>
              </a:defRPr>
            </a:lvl7pPr>
            <a:lvl8pPr indent="-228600" lvl="7" marL="3657600" marR="0" rtl="0" algn="l">
              <a:lnSpc>
                <a:spcPct val="117999"/>
              </a:lnSpc>
              <a:spcBef>
                <a:spcPts val="0"/>
              </a:spcBef>
              <a:spcAft>
                <a:spcPts val="0"/>
              </a:spcAft>
              <a:buSzPts val="1400"/>
              <a:buNone/>
              <a:defRPr b="0" i="0" sz="2200" u="none" cap="none" strike="noStrike">
                <a:latin typeface="Arial"/>
                <a:ea typeface="Arial"/>
                <a:cs typeface="Arial"/>
                <a:sym typeface="Arial"/>
              </a:defRPr>
            </a:lvl8pPr>
            <a:lvl9pPr indent="-228600" lvl="8" marL="4114800" marR="0" rtl="0" algn="l">
              <a:lnSpc>
                <a:spcPct val="117999"/>
              </a:lnSpc>
              <a:spcBef>
                <a:spcPts val="0"/>
              </a:spcBef>
              <a:spcAft>
                <a:spcPts val="0"/>
              </a:spcAft>
              <a:buSzPts val="1400"/>
              <a:buNone/>
              <a:defRPr b="0" i="0" sz="22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aac328896_1_3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7aac328896_1_36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59cb0622ee_0_10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59cb0622ee_0_1089: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5dfd0a0b92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dfd0a0b92_0_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b3d2a01c4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b3d2a01c4_0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g5b3d2a01c4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5b3d2a01c4_0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b3d2a01c4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b3d2a01c4_0_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dfd0a0b92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dfd0a0b92_0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dfd0a0b92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dfd0a0b92_0_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dfd0a0b92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dfd0a0b92_0_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5dfd0a0b92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dfd0a0b92_0_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dfd0a0b92_0_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dfd0a0b92_0_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9cb0622ee_0_8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t>What do you about JavaScript so far? </a:t>
            </a:r>
            <a:r>
              <a:rPr lang="en-US" sz="1100"/>
              <a:t>What can we do by JavaScript? </a:t>
            </a:r>
            <a:br>
              <a:rPr lang="en-US" sz="1100"/>
            </a:br>
            <a:endParaRPr sz="1100"/>
          </a:p>
        </p:txBody>
      </p:sp>
      <p:sp>
        <p:nvSpPr>
          <p:cNvPr id="414" name="Google Shape;414;g59cb0622ee_0_81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dfd0a0b92_0_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dfd0a0b92_0_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dfd0a0b92_0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dfd0a0b92_0_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dfd0a0b92_0_1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dfd0a0b92_0_1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b3d2a01c4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b3d2a01c4_0_7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bd490cc9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bd490cc9a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73f909e0a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73f909e0af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3f909e0af_0_67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3f909e0af_0_67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b3d2a01c4_0_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b3d2a01c4_0_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6514c4c361_1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6514c4c361_1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dfd0a0b92_0_1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dfd0a0b92_0_1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f97bfb729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f97bfb729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t>・ Most popular </a:t>
            </a:r>
            <a:endParaRPr sz="1100"/>
          </a:p>
          <a:p>
            <a:pPr indent="0" lvl="0" marL="0" rtl="0" algn="l">
              <a:spcBef>
                <a:spcPts val="0"/>
              </a:spcBef>
              <a:spcAft>
                <a:spcPts val="0"/>
              </a:spcAft>
              <a:buNone/>
            </a:pPr>
            <a:r>
              <a:rPr lang="en-US" sz="1100"/>
              <a:t>・NOT ONLY webpage - Servers, SmartPhone App, Games,</a:t>
            </a:r>
            <a:br>
              <a:rPr lang="en-US" sz="1100"/>
            </a:br>
            <a:endParaRPr sz="11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5b3d2a01c4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b3d2a01c4_0_1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b3d2a01c4_0_1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b3d2a01c4_0_1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5b3d2a01c4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5b3d2a01c4_0_1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b3d2a01c4_0_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b3d2a01c4_0_1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73f909e0af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73f909e0af_0_2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dfd0a0b92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dfd0a0b92_0_1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73f909e0af_0_5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3f909e0af_0_5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5b3d2a01c4_0_1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5b3d2a01c4_0_1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dfd0a0b92_0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dfd0a0b92_0_1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73f909e0af_0_54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73f909e0af_0_54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f97bfb729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f97bfb729_0_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5dfd0a0b92_0_1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5dfd0a0b92_0_1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73f909e0af_0_7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73f909e0af_0_78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73d7dec56b_0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73d7dec56b_0_11:notes"/>
          <p:cNvSpPr/>
          <p:nvPr>
            <p:ph idx="2" type="sldImg"/>
          </p:nvPr>
        </p:nvSpPr>
        <p:spPr>
          <a:xfrm>
            <a:off x="1714500" y="685800"/>
            <a:ext cx="3429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5b3d2a01c4_0_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5b3d2a01c4_0_1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b3d2a01c4_0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b3d2a01c4_0_1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5f57da52e8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5f57da52e8_0_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73f909e0af_0_10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73f909e0af_0_10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73f909e0af_0_13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73f909e0af_0_13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5f57da52e8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5f57da52e8_0_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73f909e0af_0_15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73f909e0af_0_15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f97bfb729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f97bfb729_0_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t>・Frameworks - Convenient tool for …? </a:t>
            </a:r>
            <a:endParaRPr sz="1100"/>
          </a:p>
          <a:p>
            <a:pPr indent="0" lvl="0" marL="0" rtl="0" algn="l">
              <a:spcBef>
                <a:spcPts val="0"/>
              </a:spcBef>
              <a:spcAft>
                <a:spcPts val="0"/>
              </a:spcAft>
              <a:buNone/>
            </a:pPr>
            <a:r>
              <a:rPr lang="en-US" sz="1100"/>
              <a:t>・Front-end </a:t>
            </a:r>
            <a:br>
              <a:rPr lang="en-US" sz="1100"/>
            </a:br>
            <a:r>
              <a:rPr lang="en-US" sz="1100"/>
              <a:t>・React:  facebook    Vue: Somebody who used to worked for Google   Angular: Google  </a:t>
            </a:r>
            <a:br>
              <a:rPr lang="en-US" sz="1100"/>
            </a:br>
            <a:r>
              <a:rPr lang="en-US" sz="1100"/>
              <a:t>・Reliable and worth learning </a:t>
            </a:r>
            <a:endParaRPr sz="11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73f909e0af_0_18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73f909e0af_0_18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5f57da52e8_0_1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5f57da52e8_0_1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5b3d2a01c4_0_2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5b3d2a01c4_0_2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73f909e0af_0_57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73f909e0af_0_57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3f909e0af_0_59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73f909e0af_0_59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3f909e0af_0_28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3f909e0af_0_28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5f57da52e8_0_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f57da52e8_0_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5f57da52e8_0_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5f57da52e8_0_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5f57da52e8_0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5f57da52e8_0_1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57b598c93e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57b598c93e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f97bfb729_0_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f97bfb729_0_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t>Opposite to FrontEnd (What you can see on browser)</a:t>
            </a:r>
            <a:br>
              <a:rPr lang="en-US" sz="1100"/>
            </a:br>
            <a:r>
              <a:rPr lang="en-US" sz="1100"/>
              <a:t>Server side - YOu cannot see in the browser </a:t>
            </a:r>
            <a:br>
              <a:rPr lang="en-US" sz="1100"/>
            </a:br>
            <a:r>
              <a:rPr lang="en-US" sz="1100"/>
              <a:t>Logic and Algorithm, manipulate Database   (Loading, Updating, Analysing,Saving Data, )</a:t>
            </a:r>
            <a:endParaRPr sz="11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5c01a6263c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c01a6263c_0_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8132caba48_0_4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8132caba48_0_4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8132caba48_0_47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8132caba48_0_4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f97bfb729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f97bfb729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7aac328896_1_3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7aac328896_1_3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aac328896_1_3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aac328896_1_3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カバー" type="tx">
  <p:cSld name="TITLE_AND_BODY">
    <p:spTree>
      <p:nvGrpSpPr>
        <p:cNvPr id="11" name="Shape 11"/>
        <p:cNvGrpSpPr/>
        <p:nvPr/>
      </p:nvGrpSpPr>
      <p:grpSpPr>
        <a:xfrm>
          <a:off x="0" y="0"/>
          <a:ext cx="0" cy="0"/>
          <a:chOff x="0" y="0"/>
          <a:chExt cx="0" cy="0"/>
        </a:xfrm>
      </p:grpSpPr>
      <p:sp>
        <p:nvSpPr>
          <p:cNvPr id="12" name="Google Shape;12;p2"/>
          <p:cNvSpPr/>
          <p:nvPr>
            <p:ph idx="2" type="pic"/>
          </p:nvPr>
        </p:nvSpPr>
        <p:spPr>
          <a:xfrm>
            <a:off x="0" y="0"/>
            <a:ext cx="13004800" cy="9753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9pPr>
          </a:lstStyle>
          <a:p/>
        </p:txBody>
      </p:sp>
      <p:sp>
        <p:nvSpPr>
          <p:cNvPr id="13" name="Google Shape;13;p2"/>
          <p:cNvSpPr txBox="1"/>
          <p:nvPr>
            <p:ph idx="12" type="sldNum"/>
          </p:nvPr>
        </p:nvSpPr>
        <p:spPr>
          <a:xfrm>
            <a:off x="5989177" y="9296400"/>
            <a:ext cx="509837" cy="533400"/>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6" showMasterSp="0">
  <p:cSld name="ページ6">
    <p:bg>
      <p:bgPr>
        <a:solidFill>
          <a:srgbClr val="F0F5FB"/>
        </a:solidFill>
      </p:bgPr>
    </p:bg>
    <p:spTree>
      <p:nvGrpSpPr>
        <p:cNvPr id="104" name="Shape 104"/>
        <p:cNvGrpSpPr/>
        <p:nvPr/>
      </p:nvGrpSpPr>
      <p:grpSpPr>
        <a:xfrm>
          <a:off x="0" y="0"/>
          <a:ext cx="0" cy="0"/>
          <a:chOff x="0" y="0"/>
          <a:chExt cx="0" cy="0"/>
        </a:xfrm>
      </p:grpSpPr>
      <p:sp>
        <p:nvSpPr>
          <p:cNvPr id="105" name="Google Shape;105;p11"/>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06" name="Google Shape;106;p11"/>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107" name="Google Shape;107;p11"/>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108" name="Google Shape;108;p11"/>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109" name="Google Shape;109;p11"/>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10" name="Google Shape;110;p11"/>
          <p:cNvSpPr/>
          <p:nvPr/>
        </p:nvSpPr>
        <p:spPr>
          <a:xfrm>
            <a:off x="514350" y="7717811"/>
            <a:ext cx="12553702" cy="2035072"/>
          </a:xfrm>
          <a:prstGeom prst="rect">
            <a:avLst/>
          </a:prstGeom>
          <a:solidFill>
            <a:srgbClr val="00D4C1">
              <a:alpha val="23137"/>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7" showMasterSp="0">
  <p:cSld name="ページ7">
    <p:bg>
      <p:bgPr>
        <a:solidFill>
          <a:srgbClr val="F0F5FB"/>
        </a:solidFill>
      </p:bgPr>
    </p:bg>
    <p:spTree>
      <p:nvGrpSpPr>
        <p:cNvPr id="111" name="Shape 111"/>
        <p:cNvGrpSpPr/>
        <p:nvPr/>
      </p:nvGrpSpPr>
      <p:grpSpPr>
        <a:xfrm>
          <a:off x="0" y="0"/>
          <a:ext cx="0" cy="0"/>
          <a:chOff x="0" y="0"/>
          <a:chExt cx="0" cy="0"/>
        </a:xfrm>
      </p:grpSpPr>
      <p:sp>
        <p:nvSpPr>
          <p:cNvPr id="112" name="Google Shape;112;p12"/>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13" name="Google Shape;113;p12"/>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114" name="Google Shape;114;p12"/>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115" name="Google Shape;115;p12"/>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116" name="Google Shape;116;p12"/>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2"/>
          <p:cNvSpPr/>
          <p:nvPr/>
        </p:nvSpPr>
        <p:spPr>
          <a:xfrm>
            <a:off x="514350" y="7717811"/>
            <a:ext cx="12553702" cy="2035072"/>
          </a:xfrm>
          <a:prstGeom prst="rect">
            <a:avLst/>
          </a:prstGeom>
          <a:solidFill>
            <a:srgbClr val="4086F3">
              <a:alpha val="2431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4" showMasterSp="0">
  <p:cSld name="ページ4">
    <p:bg>
      <p:bgPr>
        <a:solidFill>
          <a:srgbClr val="F0F5FB"/>
        </a:solidFill>
      </p:bgPr>
    </p:bg>
    <p:spTree>
      <p:nvGrpSpPr>
        <p:cNvPr id="118" name="Shape 118"/>
        <p:cNvGrpSpPr/>
        <p:nvPr/>
      </p:nvGrpSpPr>
      <p:grpSpPr>
        <a:xfrm>
          <a:off x="0" y="0"/>
          <a:ext cx="0" cy="0"/>
          <a:chOff x="0" y="0"/>
          <a:chExt cx="0" cy="0"/>
        </a:xfrm>
      </p:grpSpPr>
      <p:sp>
        <p:nvSpPr>
          <p:cNvPr id="119" name="Google Shape;119;p13"/>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20" name="Google Shape;120;p13"/>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121" name="Google Shape;121;p13"/>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122" name="Google Shape;122;p13"/>
          <p:cNvSpPr txBox="1"/>
          <p:nvPr>
            <p:ph type="title"/>
          </p:nvPr>
        </p:nvSpPr>
        <p:spPr>
          <a:xfrm>
            <a:off x="1217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123" name="Google Shape;123;p13"/>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descr="business-top-13489a51dde4311cd5a25a2c549249d464be445204e66f3075a7d61d349db55a.png" id="124" name="Google Shape;124;p13"/>
          <p:cNvPicPr preferRelativeResize="0"/>
          <p:nvPr/>
        </p:nvPicPr>
        <p:blipFill rotWithShape="1">
          <a:blip r:embed="rId3">
            <a:alphaModFix/>
          </a:blip>
          <a:srcRect b="60015" l="1" r="3465" t="732"/>
          <a:stretch/>
        </p:blipFill>
        <p:spPr>
          <a:xfrm>
            <a:off x="514350" y="6824951"/>
            <a:ext cx="12553702" cy="3164900"/>
          </a:xfrm>
          <a:prstGeom prst="rect">
            <a:avLst/>
          </a:prstGeom>
          <a:noFill/>
          <a:ln>
            <a:noFill/>
          </a:ln>
        </p:spPr>
      </p:pic>
      <p:sp>
        <p:nvSpPr>
          <p:cNvPr id="125" name="Google Shape;125;p13"/>
          <p:cNvSpPr/>
          <p:nvPr/>
        </p:nvSpPr>
        <p:spPr>
          <a:xfrm>
            <a:off x="537527" y="6825270"/>
            <a:ext cx="12507348" cy="3007375"/>
          </a:xfrm>
          <a:prstGeom prst="rect">
            <a:avLst/>
          </a:prstGeom>
          <a:gradFill>
            <a:gsLst>
              <a:gs pos="0">
                <a:srgbClr val="4086F3">
                  <a:alpha val="70980"/>
                </a:srgbClr>
              </a:gs>
              <a:gs pos="100000">
                <a:srgbClr val="00D4C1">
                  <a:alpha val="70980"/>
                </a:srgbClr>
              </a:gs>
            </a:gsLst>
            <a:lin ang="4387738"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26" name="Google Shape;126;p13"/>
          <p:cNvSpPr txBox="1"/>
          <p:nvPr/>
        </p:nvSpPr>
        <p:spPr>
          <a:xfrm>
            <a:off x="-7327353" y="4627465"/>
            <a:ext cx="1154507" cy="26264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1100"/>
              <a:buFont typeface="Helvetica Neue"/>
              <a:buNone/>
            </a:pPr>
            <a:r>
              <a:rPr b="1" i="0" lang="en-US" sz="1100" u="none" cap="none" strike="noStrike">
                <a:solidFill>
                  <a:srgbClr val="FFFFFF"/>
                </a:solidFill>
                <a:latin typeface="Helvetica Neue"/>
                <a:ea typeface="Helvetica Neue"/>
                <a:cs typeface="Helvetica Neue"/>
                <a:sym typeface="Helvetica Neue"/>
              </a:rPr>
              <a:t>ページ</a:t>
            </a:r>
            <a:r>
              <a:rPr b="0" i="0" lang="en-US" sz="1100" u="none" cap="none" strike="noStrike">
                <a:solidFill>
                  <a:srgbClr val="FFFFFF"/>
                </a:solidFill>
                <a:latin typeface="Helvetica Neue"/>
                <a:ea typeface="Helvetica Neue"/>
                <a:cs typeface="Helvetica Neue"/>
                <a:sym typeface="Helvetica Neue"/>
              </a:rPr>
              <a:t>1</a:t>
            </a:r>
            <a:r>
              <a:rPr b="1" i="0" lang="en-US" sz="1100" u="none" cap="none" strike="noStrike">
                <a:solidFill>
                  <a:srgbClr val="FFFFFF"/>
                </a:solidFill>
                <a:latin typeface="Helvetica Neue"/>
                <a:ea typeface="Helvetica Neue"/>
                <a:cs typeface="Helvetica Neue"/>
                <a:sym typeface="Helvetica Neue"/>
              </a:rPr>
              <a:t>のコピー</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showMasterSp="0">
  <p:cSld name="空白">
    <p:spTree>
      <p:nvGrpSpPr>
        <p:cNvPr id="127" name="Shape 127"/>
        <p:cNvGrpSpPr/>
        <p:nvPr/>
      </p:nvGrpSpPr>
      <p:grpSpPr>
        <a:xfrm>
          <a:off x="0" y="0"/>
          <a:ext cx="0" cy="0"/>
          <a:chOff x="0" y="0"/>
          <a:chExt cx="0" cy="0"/>
        </a:xfrm>
      </p:grpSpPr>
      <p:sp>
        <p:nvSpPr>
          <p:cNvPr id="128" name="Google Shape;128;p14"/>
          <p:cNvSpPr txBox="1"/>
          <p:nvPr>
            <p:ph idx="12" type="sldNum"/>
          </p:nvPr>
        </p:nvSpPr>
        <p:spPr>
          <a:xfrm>
            <a:off x="5989177" y="9296400"/>
            <a:ext cx="509837" cy="533400"/>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目次2" showMasterSp="0">
  <p:cSld name="目次2">
    <p:spTree>
      <p:nvGrpSpPr>
        <p:cNvPr id="129" name="Shape 129"/>
        <p:cNvGrpSpPr/>
        <p:nvPr/>
      </p:nvGrpSpPr>
      <p:grpSpPr>
        <a:xfrm>
          <a:off x="0" y="0"/>
          <a:ext cx="0" cy="0"/>
          <a:chOff x="0" y="0"/>
          <a:chExt cx="0" cy="0"/>
        </a:xfrm>
      </p:grpSpPr>
      <p:pic>
        <p:nvPicPr>
          <p:cNvPr descr="business-top-13489a51dde4311cd5a25a2c549249d464be445204e66f3075a7d61d349db55a.png" id="130" name="Google Shape;130;p15"/>
          <p:cNvPicPr preferRelativeResize="0"/>
          <p:nvPr/>
        </p:nvPicPr>
        <p:blipFill rotWithShape="1">
          <a:blip r:embed="rId2">
            <a:alphaModFix/>
          </a:blip>
          <a:srcRect b="1160" l="10227" r="40451" t="0"/>
          <a:stretch/>
        </p:blipFill>
        <p:spPr>
          <a:xfrm>
            <a:off x="5369818" y="-66762"/>
            <a:ext cx="8006075" cy="9947685"/>
          </a:xfrm>
          <a:prstGeom prst="rect">
            <a:avLst/>
          </a:prstGeom>
          <a:noFill/>
          <a:ln>
            <a:noFill/>
          </a:ln>
        </p:spPr>
      </p:pic>
      <p:sp>
        <p:nvSpPr>
          <p:cNvPr id="131" name="Google Shape;131;p15"/>
          <p:cNvSpPr/>
          <p:nvPr/>
        </p:nvSpPr>
        <p:spPr>
          <a:xfrm>
            <a:off x="5369818" y="-127323"/>
            <a:ext cx="8006075" cy="10008246"/>
          </a:xfrm>
          <a:prstGeom prst="rect">
            <a:avLst/>
          </a:prstGeom>
          <a:gradFill>
            <a:gsLst>
              <a:gs pos="0">
                <a:srgbClr val="00D4C1">
                  <a:alpha val="70980"/>
                </a:srgbClr>
              </a:gs>
              <a:gs pos="100000">
                <a:srgbClr val="4086F3">
                  <a:alpha val="70980"/>
                </a:srgbClr>
              </a:gs>
            </a:gsLst>
            <a:lin ang="6815077"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32" name="Google Shape;132;p15"/>
          <p:cNvSpPr/>
          <p:nvPr/>
        </p:nvSpPr>
        <p:spPr>
          <a:xfrm>
            <a:off x="-1016000" y="0"/>
            <a:ext cx="817315"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133" name="Google Shape;133;p15"/>
          <p:cNvPicPr preferRelativeResize="0"/>
          <p:nvPr/>
        </p:nvPicPr>
        <p:blipFill rotWithShape="1">
          <a:blip r:embed="rId3">
            <a:alphaModFix/>
          </a:blip>
          <a:srcRect b="0" l="0" r="0" t="0"/>
          <a:stretch/>
        </p:blipFill>
        <p:spPr>
          <a:xfrm>
            <a:off x="-713780" y="-157361"/>
            <a:ext cx="431801" cy="431801"/>
          </a:xfrm>
          <a:prstGeom prst="rect">
            <a:avLst/>
          </a:prstGeom>
          <a:noFill/>
          <a:ln>
            <a:noFill/>
          </a:ln>
        </p:spPr>
      </p:pic>
      <p:pic>
        <p:nvPicPr>
          <p:cNvPr descr="アセット 4.png" id="134" name="Google Shape;134;p15"/>
          <p:cNvPicPr preferRelativeResize="0"/>
          <p:nvPr/>
        </p:nvPicPr>
        <p:blipFill rotWithShape="1">
          <a:blip r:embed="rId4">
            <a:alphaModFix amt="12984"/>
          </a:blip>
          <a:srcRect b="0" l="0" r="0" t="0"/>
          <a:stretch/>
        </p:blipFill>
        <p:spPr>
          <a:xfrm rot="-5400000">
            <a:off x="-1380880" y="8236129"/>
            <a:ext cx="2035071" cy="185656"/>
          </a:xfrm>
          <a:prstGeom prst="rect">
            <a:avLst/>
          </a:prstGeom>
          <a:noFill/>
          <a:ln>
            <a:noFill/>
          </a:ln>
        </p:spPr>
      </p:pic>
      <p:grpSp>
        <p:nvGrpSpPr>
          <p:cNvPr id="135" name="Google Shape;135;p15"/>
          <p:cNvGrpSpPr/>
          <p:nvPr/>
        </p:nvGrpSpPr>
        <p:grpSpPr>
          <a:xfrm>
            <a:off x="29049" y="2213449"/>
            <a:ext cx="5326706" cy="5326706"/>
            <a:chOff x="0" y="0"/>
            <a:chExt cx="5326704" cy="5326704"/>
          </a:xfrm>
        </p:grpSpPr>
        <p:sp>
          <p:nvSpPr>
            <p:cNvPr id="136" name="Google Shape;136;p15"/>
            <p:cNvSpPr txBox="1"/>
            <p:nvPr/>
          </p:nvSpPr>
          <p:spPr>
            <a:xfrm>
              <a:off x="1518776" y="2294255"/>
              <a:ext cx="2674621" cy="584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434343"/>
                </a:buClr>
                <a:buSzPts val="3200"/>
                <a:buFont typeface="Helvetica Neue"/>
                <a:buNone/>
              </a:pPr>
              <a:r>
                <a:rPr b="0" i="0" lang="en-US" sz="3200" u="none" cap="none" strike="noStrike">
                  <a:solidFill>
                    <a:srgbClr val="434343"/>
                  </a:solidFill>
                  <a:latin typeface="Helvetica Neue"/>
                  <a:ea typeface="Helvetica Neue"/>
                  <a:cs typeface="Helvetica Neue"/>
                  <a:sym typeface="Helvetica Neue"/>
                </a:rPr>
                <a:t>CONTENTS</a:t>
              </a:r>
              <a:endParaRPr/>
            </a:p>
          </p:txBody>
        </p:sp>
        <p:grpSp>
          <p:nvGrpSpPr>
            <p:cNvPr id="137" name="Google Shape;137;p15"/>
            <p:cNvGrpSpPr/>
            <p:nvPr/>
          </p:nvGrpSpPr>
          <p:grpSpPr>
            <a:xfrm>
              <a:off x="0" y="0"/>
              <a:ext cx="5326704" cy="5326704"/>
              <a:chOff x="0" y="0"/>
              <a:chExt cx="5326703" cy="5326703"/>
            </a:xfrm>
          </p:grpSpPr>
          <p:sp>
            <p:nvSpPr>
              <p:cNvPr id="138" name="Google Shape;138;p15"/>
              <p:cNvSpPr/>
              <p:nvPr/>
            </p:nvSpPr>
            <p:spPr>
              <a:xfrm>
                <a:off x="1345059" y="3142243"/>
                <a:ext cx="358178" cy="358179"/>
              </a:xfrm>
              <a:prstGeom prst="ellipse">
                <a:avLst/>
              </a:prstGeom>
              <a:gradFill>
                <a:gsLst>
                  <a:gs pos="0">
                    <a:srgbClr val="0DD3C1">
                      <a:alpha val="87450"/>
                    </a:srgbClr>
                  </a:gs>
                  <a:gs pos="100000">
                    <a:srgbClr val="70A9FF">
                      <a:alpha val="87450"/>
                    </a:srgbClr>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nvGrpSpPr>
              <p:cNvPr id="139" name="Google Shape;139;p15"/>
              <p:cNvGrpSpPr/>
              <p:nvPr/>
            </p:nvGrpSpPr>
            <p:grpSpPr>
              <a:xfrm>
                <a:off x="0" y="0"/>
                <a:ext cx="5326703" cy="5326703"/>
                <a:chOff x="0" y="0"/>
                <a:chExt cx="5326702" cy="5326702"/>
              </a:xfrm>
            </p:grpSpPr>
            <p:sp>
              <p:nvSpPr>
                <p:cNvPr id="140" name="Google Shape;140;p15"/>
                <p:cNvSpPr/>
                <p:nvPr/>
              </p:nvSpPr>
              <p:spPr>
                <a:xfrm>
                  <a:off x="1377673" y="1312658"/>
                  <a:ext cx="2571355" cy="2571355"/>
                </a:xfrm>
                <a:prstGeom prst="ellipse">
                  <a:avLst/>
                </a:prstGeom>
                <a:noFill/>
                <a:ln cap="flat" cmpd="sng" w="38100">
                  <a:solidFill>
                    <a:srgbClr val="6DA7FF">
                      <a:alpha val="79607"/>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41" name="Google Shape;141;p15"/>
                <p:cNvSpPr/>
                <p:nvPr/>
              </p:nvSpPr>
              <p:spPr>
                <a:xfrm>
                  <a:off x="951456" y="907407"/>
                  <a:ext cx="3423789" cy="3423789"/>
                </a:xfrm>
                <a:prstGeom prst="ellipse">
                  <a:avLst/>
                </a:prstGeom>
                <a:noFill/>
                <a:ln cap="flat" cmpd="sng" w="38100">
                  <a:solidFill>
                    <a:srgbClr val="687F92">
                      <a:alpha val="24705"/>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42" name="Google Shape;142;p15"/>
                <p:cNvSpPr/>
                <p:nvPr/>
              </p:nvSpPr>
              <p:spPr>
                <a:xfrm>
                  <a:off x="595681" y="563826"/>
                  <a:ext cx="4135340" cy="4135340"/>
                </a:xfrm>
                <a:prstGeom prst="ellipse">
                  <a:avLst/>
                </a:prstGeom>
                <a:noFill/>
                <a:ln cap="flat" cmpd="sng" w="38100">
                  <a:solidFill>
                    <a:srgbClr val="687F92">
                      <a:alpha val="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43" name="Google Shape;143;p15"/>
                <p:cNvSpPr/>
                <p:nvPr/>
              </p:nvSpPr>
              <p:spPr>
                <a:xfrm>
                  <a:off x="281041" y="273103"/>
                  <a:ext cx="4764620" cy="4764621"/>
                </a:xfrm>
                <a:prstGeom prst="ellipse">
                  <a:avLst/>
                </a:prstGeom>
                <a:noFill/>
                <a:ln cap="flat" cmpd="sng" w="38100">
                  <a:solidFill>
                    <a:srgbClr val="687F92">
                      <a:alpha val="5098"/>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44" name="Google Shape;144;p15"/>
                <p:cNvSpPr/>
                <p:nvPr/>
              </p:nvSpPr>
              <p:spPr>
                <a:xfrm>
                  <a:off x="0" y="0"/>
                  <a:ext cx="5326702" cy="5326702"/>
                </a:xfrm>
                <a:prstGeom prst="ellipse">
                  <a:avLst/>
                </a:prstGeom>
                <a:noFill/>
                <a:ln cap="flat" cmpd="sng" w="38100">
                  <a:solidFill>
                    <a:srgbClr val="687F92">
                      <a:alpha val="2745"/>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sp>
            <p:nvSpPr>
              <p:cNvPr id="145" name="Google Shape;145;p15"/>
              <p:cNvSpPr/>
              <p:nvPr/>
            </p:nvSpPr>
            <p:spPr>
              <a:xfrm>
                <a:off x="3300858" y="1326143"/>
                <a:ext cx="393701" cy="393701"/>
              </a:xfrm>
              <a:prstGeom prst="ellipse">
                <a:avLst/>
              </a:prstGeom>
              <a:noFill/>
              <a:ln cap="flat" cmpd="sng" w="38100">
                <a:solidFill>
                  <a:srgbClr val="687F92">
                    <a:alpha val="2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46" name="Google Shape;146;p15"/>
              <p:cNvSpPr/>
              <p:nvPr/>
            </p:nvSpPr>
            <p:spPr>
              <a:xfrm>
                <a:off x="3313558" y="3815343"/>
                <a:ext cx="152401" cy="152401"/>
              </a:xfrm>
              <a:prstGeom prst="ellipse">
                <a:avLst/>
              </a:prstGeom>
              <a:noFill/>
              <a:ln cap="flat" cmpd="sng" w="25400">
                <a:solidFill>
                  <a:srgbClr val="687F92">
                    <a:alpha val="24705"/>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sp>
        <p:nvSpPr>
          <p:cNvPr id="147" name="Google Shape;147;p15"/>
          <p:cNvSpPr/>
          <p:nvPr/>
        </p:nvSpPr>
        <p:spPr>
          <a:xfrm>
            <a:off x="5626100" y="4309220"/>
            <a:ext cx="1135160" cy="1135160"/>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48" name="Google Shape;148;p15"/>
          <p:cNvSpPr/>
          <p:nvPr/>
        </p:nvSpPr>
        <p:spPr>
          <a:xfrm>
            <a:off x="5626100" y="7357219"/>
            <a:ext cx="1135160" cy="1135161"/>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nvGrpSpPr>
          <p:cNvPr id="149" name="Google Shape;149;p15"/>
          <p:cNvGrpSpPr/>
          <p:nvPr/>
        </p:nvGrpSpPr>
        <p:grpSpPr>
          <a:xfrm>
            <a:off x="5880100" y="1261220"/>
            <a:ext cx="1135165" cy="7231164"/>
            <a:chOff x="0" y="0"/>
            <a:chExt cx="1135164" cy="7231163"/>
          </a:xfrm>
        </p:grpSpPr>
        <p:grpSp>
          <p:nvGrpSpPr>
            <p:cNvPr id="150" name="Google Shape;150;p15"/>
            <p:cNvGrpSpPr/>
            <p:nvPr/>
          </p:nvGrpSpPr>
          <p:grpSpPr>
            <a:xfrm>
              <a:off x="0" y="4572000"/>
              <a:ext cx="1135161" cy="1135161"/>
              <a:chOff x="0" y="0"/>
              <a:chExt cx="1135160" cy="1135160"/>
            </a:xfrm>
          </p:grpSpPr>
          <p:sp>
            <p:nvSpPr>
              <p:cNvPr id="151" name="Google Shape;151;p15"/>
              <p:cNvSpPr/>
              <p:nvPr/>
            </p:nvSpPr>
            <p:spPr>
              <a:xfrm>
                <a:off x="224127" y="206071"/>
                <a:ext cx="686905" cy="686905"/>
              </a:xfrm>
              <a:prstGeom prst="ellipse">
                <a:avLst/>
              </a:prstGeom>
              <a:noFill/>
              <a:ln cap="flat" cmpd="sng" w="38100">
                <a:solidFill>
                  <a:srgbClr val="FFFFFF"/>
                </a:solidFill>
                <a:prstDash val="solid"/>
                <a:miter lim="400000"/>
                <a:headEnd len="sm" w="sm" type="none"/>
                <a:tailEnd len="sm" w="sm" type="none"/>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52" name="Google Shape;152;p15"/>
              <p:cNvSpPr/>
              <p:nvPr/>
            </p:nvSpPr>
            <p:spPr>
              <a:xfrm>
                <a:off x="0" y="0"/>
                <a:ext cx="1135160" cy="1135160"/>
              </a:xfrm>
              <a:prstGeom prst="ellipse">
                <a:avLst/>
              </a:prstGeom>
              <a:noFill/>
              <a:ln cap="flat" cmpd="sng" w="38100">
                <a:solidFill>
                  <a:srgbClr val="FFFFFF">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nvGrpSpPr>
            <p:cNvPr id="153" name="Google Shape;153;p15"/>
            <p:cNvGrpSpPr/>
            <p:nvPr/>
          </p:nvGrpSpPr>
          <p:grpSpPr>
            <a:xfrm>
              <a:off x="0" y="0"/>
              <a:ext cx="1135164" cy="7231163"/>
              <a:chOff x="0" y="0"/>
              <a:chExt cx="1135163" cy="7231162"/>
            </a:xfrm>
          </p:grpSpPr>
          <p:grpSp>
            <p:nvGrpSpPr>
              <p:cNvPr id="154" name="Google Shape;154;p15"/>
              <p:cNvGrpSpPr/>
              <p:nvPr/>
            </p:nvGrpSpPr>
            <p:grpSpPr>
              <a:xfrm>
                <a:off x="0" y="0"/>
                <a:ext cx="1135162" cy="1135162"/>
                <a:chOff x="0" y="0"/>
                <a:chExt cx="1135161" cy="1135161"/>
              </a:xfrm>
            </p:grpSpPr>
            <p:grpSp>
              <p:nvGrpSpPr>
                <p:cNvPr id="155" name="Google Shape;155;p15"/>
                <p:cNvGrpSpPr/>
                <p:nvPr/>
              </p:nvGrpSpPr>
              <p:grpSpPr>
                <a:xfrm>
                  <a:off x="0" y="0"/>
                  <a:ext cx="1135161" cy="1135161"/>
                  <a:chOff x="0" y="0"/>
                  <a:chExt cx="1135160" cy="1135160"/>
                </a:xfrm>
              </p:grpSpPr>
              <p:sp>
                <p:nvSpPr>
                  <p:cNvPr id="156" name="Google Shape;156;p15"/>
                  <p:cNvSpPr/>
                  <p:nvPr/>
                </p:nvSpPr>
                <p:spPr>
                  <a:xfrm>
                    <a:off x="224127" y="206071"/>
                    <a:ext cx="686905" cy="686905"/>
                  </a:xfrm>
                  <a:prstGeom prst="ellipse">
                    <a:avLst/>
                  </a:prstGeom>
                  <a:noFill/>
                  <a:ln cap="flat" cmpd="sng" w="38100">
                    <a:solidFill>
                      <a:srgbClr val="FFFFFF"/>
                    </a:solidFill>
                    <a:prstDash val="solid"/>
                    <a:miter lim="400000"/>
                    <a:headEnd len="sm" w="sm" type="none"/>
                    <a:tailEnd len="sm" w="sm" type="none"/>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57" name="Google Shape;157;p15"/>
                  <p:cNvSpPr/>
                  <p:nvPr/>
                </p:nvSpPr>
                <p:spPr>
                  <a:xfrm>
                    <a:off x="0" y="0"/>
                    <a:ext cx="1135160" cy="1135160"/>
                  </a:xfrm>
                  <a:prstGeom prst="ellipse">
                    <a:avLst/>
                  </a:prstGeom>
                  <a:noFill/>
                  <a:ln cap="flat" cmpd="sng" w="38100">
                    <a:solidFill>
                      <a:srgbClr val="FFFFFF">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sp>
              <p:nvSpPr>
                <p:cNvPr id="158" name="Google Shape;158;p15"/>
                <p:cNvSpPr txBox="1"/>
                <p:nvPr/>
              </p:nvSpPr>
              <p:spPr>
                <a:xfrm>
                  <a:off x="381253" y="186579"/>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1</a:t>
                  </a:r>
                  <a:endParaRPr/>
                </a:p>
              </p:txBody>
            </p:sp>
          </p:grpSp>
          <p:grpSp>
            <p:nvGrpSpPr>
              <p:cNvPr id="159" name="Google Shape;159;p15"/>
              <p:cNvGrpSpPr/>
              <p:nvPr/>
            </p:nvGrpSpPr>
            <p:grpSpPr>
              <a:xfrm>
                <a:off x="0" y="1524000"/>
                <a:ext cx="1135162" cy="1135162"/>
                <a:chOff x="0" y="0"/>
                <a:chExt cx="1135161" cy="1135161"/>
              </a:xfrm>
            </p:grpSpPr>
            <p:sp>
              <p:nvSpPr>
                <p:cNvPr id="160" name="Google Shape;160;p15"/>
                <p:cNvSpPr txBox="1"/>
                <p:nvPr/>
              </p:nvSpPr>
              <p:spPr>
                <a:xfrm>
                  <a:off x="381253" y="173879"/>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2</a:t>
                  </a:r>
                  <a:endParaRPr/>
                </a:p>
              </p:txBody>
            </p:sp>
            <p:grpSp>
              <p:nvGrpSpPr>
                <p:cNvPr id="161" name="Google Shape;161;p15"/>
                <p:cNvGrpSpPr/>
                <p:nvPr/>
              </p:nvGrpSpPr>
              <p:grpSpPr>
                <a:xfrm>
                  <a:off x="0" y="0"/>
                  <a:ext cx="1135161" cy="1135161"/>
                  <a:chOff x="0" y="0"/>
                  <a:chExt cx="1135160" cy="1135160"/>
                </a:xfrm>
              </p:grpSpPr>
              <p:sp>
                <p:nvSpPr>
                  <p:cNvPr id="162" name="Google Shape;162;p15"/>
                  <p:cNvSpPr/>
                  <p:nvPr/>
                </p:nvSpPr>
                <p:spPr>
                  <a:xfrm>
                    <a:off x="224127" y="206071"/>
                    <a:ext cx="686905" cy="686905"/>
                  </a:xfrm>
                  <a:prstGeom prst="ellipse">
                    <a:avLst/>
                  </a:prstGeom>
                  <a:noFill/>
                  <a:ln cap="flat" cmpd="sng" w="38100">
                    <a:solidFill>
                      <a:srgbClr val="FFFFFF"/>
                    </a:solidFill>
                    <a:prstDash val="solid"/>
                    <a:miter lim="400000"/>
                    <a:headEnd len="sm" w="sm" type="none"/>
                    <a:tailEnd len="sm" w="sm" type="none"/>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63" name="Google Shape;163;p15"/>
                  <p:cNvSpPr/>
                  <p:nvPr/>
                </p:nvSpPr>
                <p:spPr>
                  <a:xfrm>
                    <a:off x="0" y="0"/>
                    <a:ext cx="1135160" cy="1135160"/>
                  </a:xfrm>
                  <a:prstGeom prst="ellipse">
                    <a:avLst/>
                  </a:prstGeom>
                  <a:noFill/>
                  <a:ln cap="flat" cmpd="sng" w="38100">
                    <a:solidFill>
                      <a:srgbClr val="FFFFFF">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grpSp>
            <p:nvGrpSpPr>
              <p:cNvPr id="164" name="Google Shape;164;p15"/>
              <p:cNvGrpSpPr/>
              <p:nvPr/>
            </p:nvGrpSpPr>
            <p:grpSpPr>
              <a:xfrm>
                <a:off x="0" y="3048000"/>
                <a:ext cx="1135163" cy="2659162"/>
                <a:chOff x="0" y="0"/>
                <a:chExt cx="1135162" cy="2659161"/>
              </a:xfrm>
            </p:grpSpPr>
            <p:grpSp>
              <p:nvGrpSpPr>
                <p:cNvPr id="165" name="Google Shape;165;p15"/>
                <p:cNvGrpSpPr/>
                <p:nvPr/>
              </p:nvGrpSpPr>
              <p:grpSpPr>
                <a:xfrm>
                  <a:off x="0" y="1524000"/>
                  <a:ext cx="1135161" cy="1135161"/>
                  <a:chOff x="0" y="0"/>
                  <a:chExt cx="1135160" cy="1135160"/>
                </a:xfrm>
              </p:grpSpPr>
              <p:sp>
                <p:nvSpPr>
                  <p:cNvPr id="166" name="Google Shape;166;p15"/>
                  <p:cNvSpPr/>
                  <p:nvPr/>
                </p:nvSpPr>
                <p:spPr>
                  <a:xfrm>
                    <a:off x="0" y="0"/>
                    <a:ext cx="1135160" cy="1135160"/>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67" name="Google Shape;167;p15"/>
                  <p:cNvSpPr txBox="1"/>
                  <p:nvPr/>
                </p:nvSpPr>
                <p:spPr>
                  <a:xfrm>
                    <a:off x="355853" y="173879"/>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4</a:t>
                    </a:r>
                    <a:endParaRPr/>
                  </a:p>
                </p:txBody>
              </p:sp>
            </p:grpSp>
            <p:grpSp>
              <p:nvGrpSpPr>
                <p:cNvPr id="168" name="Google Shape;168;p15"/>
                <p:cNvGrpSpPr/>
                <p:nvPr/>
              </p:nvGrpSpPr>
              <p:grpSpPr>
                <a:xfrm>
                  <a:off x="0" y="0"/>
                  <a:ext cx="1135162" cy="1135162"/>
                  <a:chOff x="0" y="0"/>
                  <a:chExt cx="1135161" cy="1135161"/>
                </a:xfrm>
              </p:grpSpPr>
              <p:sp>
                <p:nvSpPr>
                  <p:cNvPr id="169" name="Google Shape;169;p15"/>
                  <p:cNvSpPr txBox="1"/>
                  <p:nvPr/>
                </p:nvSpPr>
                <p:spPr>
                  <a:xfrm>
                    <a:off x="381253" y="173879"/>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3</a:t>
                    </a:r>
                    <a:endParaRPr/>
                  </a:p>
                </p:txBody>
              </p:sp>
              <p:grpSp>
                <p:nvGrpSpPr>
                  <p:cNvPr id="170" name="Google Shape;170;p15"/>
                  <p:cNvGrpSpPr/>
                  <p:nvPr/>
                </p:nvGrpSpPr>
                <p:grpSpPr>
                  <a:xfrm>
                    <a:off x="0" y="0"/>
                    <a:ext cx="1135161" cy="1135161"/>
                    <a:chOff x="0" y="0"/>
                    <a:chExt cx="1135160" cy="1135160"/>
                  </a:xfrm>
                </p:grpSpPr>
                <p:sp>
                  <p:nvSpPr>
                    <p:cNvPr id="171" name="Google Shape;171;p15"/>
                    <p:cNvSpPr/>
                    <p:nvPr/>
                  </p:nvSpPr>
                  <p:spPr>
                    <a:xfrm>
                      <a:off x="224127" y="206071"/>
                      <a:ext cx="686905" cy="686905"/>
                    </a:xfrm>
                    <a:prstGeom prst="ellipse">
                      <a:avLst/>
                    </a:prstGeom>
                    <a:noFill/>
                    <a:ln cap="flat" cmpd="sng" w="38100">
                      <a:solidFill>
                        <a:srgbClr val="FFFFFF"/>
                      </a:solidFill>
                      <a:prstDash val="solid"/>
                      <a:miter lim="400000"/>
                      <a:headEnd len="sm" w="sm" type="none"/>
                      <a:tailEnd len="sm" w="sm" type="none"/>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72" name="Google Shape;172;p15"/>
                    <p:cNvSpPr/>
                    <p:nvPr/>
                  </p:nvSpPr>
                  <p:spPr>
                    <a:xfrm>
                      <a:off x="0" y="0"/>
                      <a:ext cx="1135160" cy="1135160"/>
                    </a:xfrm>
                    <a:prstGeom prst="ellipse">
                      <a:avLst/>
                    </a:prstGeom>
                    <a:noFill/>
                    <a:ln cap="flat" cmpd="sng" w="38100">
                      <a:solidFill>
                        <a:srgbClr val="FFFFFF">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grpSp>
          <p:grpSp>
            <p:nvGrpSpPr>
              <p:cNvPr id="173" name="Google Shape;173;p15"/>
              <p:cNvGrpSpPr/>
              <p:nvPr/>
            </p:nvGrpSpPr>
            <p:grpSpPr>
              <a:xfrm>
                <a:off x="0" y="6096000"/>
                <a:ext cx="1135162" cy="1135162"/>
                <a:chOff x="0" y="0"/>
                <a:chExt cx="1135161" cy="1135161"/>
              </a:xfrm>
            </p:grpSpPr>
            <p:sp>
              <p:nvSpPr>
                <p:cNvPr id="174" name="Google Shape;174;p15"/>
                <p:cNvSpPr txBox="1"/>
                <p:nvPr/>
              </p:nvSpPr>
              <p:spPr>
                <a:xfrm>
                  <a:off x="381253" y="173879"/>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5</a:t>
                  </a:r>
                  <a:endParaRPr/>
                </a:p>
              </p:txBody>
            </p:sp>
            <p:grpSp>
              <p:nvGrpSpPr>
                <p:cNvPr id="175" name="Google Shape;175;p15"/>
                <p:cNvGrpSpPr/>
                <p:nvPr/>
              </p:nvGrpSpPr>
              <p:grpSpPr>
                <a:xfrm>
                  <a:off x="0" y="0"/>
                  <a:ext cx="1135161" cy="1135161"/>
                  <a:chOff x="0" y="0"/>
                  <a:chExt cx="1135160" cy="1135160"/>
                </a:xfrm>
              </p:grpSpPr>
              <p:sp>
                <p:nvSpPr>
                  <p:cNvPr id="176" name="Google Shape;176;p15"/>
                  <p:cNvSpPr/>
                  <p:nvPr/>
                </p:nvSpPr>
                <p:spPr>
                  <a:xfrm>
                    <a:off x="224127" y="206071"/>
                    <a:ext cx="686905" cy="686905"/>
                  </a:xfrm>
                  <a:prstGeom prst="ellipse">
                    <a:avLst/>
                  </a:prstGeom>
                  <a:noFill/>
                  <a:ln cap="flat" cmpd="sng" w="38100">
                    <a:solidFill>
                      <a:srgbClr val="FFFFFF"/>
                    </a:solidFill>
                    <a:prstDash val="solid"/>
                    <a:miter lim="400000"/>
                    <a:headEnd len="sm" w="sm" type="none"/>
                    <a:tailEnd len="sm" w="sm" type="none"/>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77" name="Google Shape;177;p15"/>
                  <p:cNvSpPr/>
                  <p:nvPr/>
                </p:nvSpPr>
                <p:spPr>
                  <a:xfrm>
                    <a:off x="0" y="0"/>
                    <a:ext cx="1135160" cy="1135160"/>
                  </a:xfrm>
                  <a:prstGeom prst="ellipse">
                    <a:avLst/>
                  </a:prstGeom>
                  <a:noFill/>
                  <a:ln cap="flat" cmpd="sng" w="38100">
                    <a:solidFill>
                      <a:srgbClr val="FFFFFF">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grpSp>
      </p:grpSp>
      <p:sp>
        <p:nvSpPr>
          <p:cNvPr id="178" name="Google Shape;178;p15"/>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目次3" showMasterSp="0">
  <p:cSld name="目次3">
    <p:spTree>
      <p:nvGrpSpPr>
        <p:cNvPr id="179" name="Shape 179"/>
        <p:cNvGrpSpPr/>
        <p:nvPr/>
      </p:nvGrpSpPr>
      <p:grpSpPr>
        <a:xfrm>
          <a:off x="0" y="0"/>
          <a:ext cx="0" cy="0"/>
          <a:chOff x="0" y="0"/>
          <a:chExt cx="0" cy="0"/>
        </a:xfrm>
      </p:grpSpPr>
      <p:pic>
        <p:nvPicPr>
          <p:cNvPr descr="business-top-13489a51dde4311cd5a25a2c549249d464be445204e66f3075a7d61d349db55a.png" id="180" name="Google Shape;180;p16"/>
          <p:cNvPicPr preferRelativeResize="0"/>
          <p:nvPr/>
        </p:nvPicPr>
        <p:blipFill rotWithShape="1">
          <a:blip r:embed="rId2">
            <a:alphaModFix/>
          </a:blip>
          <a:srcRect b="73194" l="3" r="0" t="0"/>
          <a:stretch/>
        </p:blipFill>
        <p:spPr>
          <a:xfrm>
            <a:off x="-9484" y="-3044"/>
            <a:ext cx="13004353" cy="2161350"/>
          </a:xfrm>
          <a:prstGeom prst="rect">
            <a:avLst/>
          </a:prstGeom>
          <a:noFill/>
          <a:ln>
            <a:noFill/>
          </a:ln>
        </p:spPr>
      </p:pic>
      <p:sp>
        <p:nvSpPr>
          <p:cNvPr id="181" name="Google Shape;181;p16"/>
          <p:cNvSpPr/>
          <p:nvPr/>
        </p:nvSpPr>
        <p:spPr>
          <a:xfrm>
            <a:off x="-1016000" y="0"/>
            <a:ext cx="817315"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182" name="Google Shape;182;p16"/>
          <p:cNvPicPr preferRelativeResize="0"/>
          <p:nvPr/>
        </p:nvPicPr>
        <p:blipFill rotWithShape="1">
          <a:blip r:embed="rId3">
            <a:alphaModFix/>
          </a:blip>
          <a:srcRect b="0" l="0" r="0" t="0"/>
          <a:stretch/>
        </p:blipFill>
        <p:spPr>
          <a:xfrm>
            <a:off x="-713780" y="-157361"/>
            <a:ext cx="431801" cy="431801"/>
          </a:xfrm>
          <a:prstGeom prst="rect">
            <a:avLst/>
          </a:prstGeom>
          <a:noFill/>
          <a:ln>
            <a:noFill/>
          </a:ln>
        </p:spPr>
      </p:pic>
      <p:pic>
        <p:nvPicPr>
          <p:cNvPr descr="アセット 4.png" id="183" name="Google Shape;183;p16"/>
          <p:cNvPicPr preferRelativeResize="0"/>
          <p:nvPr/>
        </p:nvPicPr>
        <p:blipFill rotWithShape="1">
          <a:blip r:embed="rId4">
            <a:alphaModFix amt="12984"/>
          </a:blip>
          <a:srcRect b="0" l="0" r="0" t="0"/>
          <a:stretch/>
        </p:blipFill>
        <p:spPr>
          <a:xfrm rot="-5400000">
            <a:off x="-1380880" y="8236129"/>
            <a:ext cx="2035071" cy="185656"/>
          </a:xfrm>
          <a:prstGeom prst="rect">
            <a:avLst/>
          </a:prstGeom>
          <a:noFill/>
          <a:ln>
            <a:noFill/>
          </a:ln>
        </p:spPr>
      </p:pic>
      <p:grpSp>
        <p:nvGrpSpPr>
          <p:cNvPr id="184" name="Google Shape;184;p16"/>
          <p:cNvGrpSpPr/>
          <p:nvPr/>
        </p:nvGrpSpPr>
        <p:grpSpPr>
          <a:xfrm>
            <a:off x="283049" y="3559649"/>
            <a:ext cx="4789572" cy="4789572"/>
            <a:chOff x="0" y="0"/>
            <a:chExt cx="4789569" cy="4789569"/>
          </a:xfrm>
        </p:grpSpPr>
        <p:sp>
          <p:nvSpPr>
            <p:cNvPr id="185" name="Google Shape;185;p16"/>
            <p:cNvSpPr txBox="1"/>
            <p:nvPr/>
          </p:nvSpPr>
          <p:spPr>
            <a:xfrm>
              <a:off x="1340225" y="2051487"/>
              <a:ext cx="2126833" cy="54813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434343"/>
                </a:buClr>
                <a:buSzPts val="2900"/>
                <a:buFont typeface="Helvetica Neue"/>
                <a:buNone/>
              </a:pPr>
              <a:r>
                <a:rPr b="0" i="0" lang="en-US" sz="2900" u="none" cap="none" strike="noStrike">
                  <a:solidFill>
                    <a:srgbClr val="434343"/>
                  </a:solidFill>
                  <a:latin typeface="Helvetica Neue"/>
                  <a:ea typeface="Helvetica Neue"/>
                  <a:cs typeface="Helvetica Neue"/>
                  <a:sym typeface="Helvetica Neue"/>
                </a:rPr>
                <a:t>CONTENTS</a:t>
              </a:r>
              <a:endParaRPr/>
            </a:p>
          </p:txBody>
        </p:sp>
        <p:grpSp>
          <p:nvGrpSpPr>
            <p:cNvPr id="186" name="Google Shape;186;p16"/>
            <p:cNvGrpSpPr/>
            <p:nvPr/>
          </p:nvGrpSpPr>
          <p:grpSpPr>
            <a:xfrm>
              <a:off x="0" y="0"/>
              <a:ext cx="4789569" cy="4789569"/>
              <a:chOff x="0" y="0"/>
              <a:chExt cx="4789568" cy="4789568"/>
            </a:xfrm>
          </p:grpSpPr>
          <p:sp>
            <p:nvSpPr>
              <p:cNvPr id="187" name="Google Shape;187;p16"/>
              <p:cNvSpPr/>
              <p:nvPr/>
            </p:nvSpPr>
            <p:spPr>
              <a:xfrm>
                <a:off x="1209425" y="2825385"/>
                <a:ext cx="322061" cy="322061"/>
              </a:xfrm>
              <a:prstGeom prst="ellipse">
                <a:avLst/>
              </a:prstGeom>
              <a:gradFill>
                <a:gsLst>
                  <a:gs pos="0">
                    <a:srgbClr val="0DD3C1">
                      <a:alpha val="87450"/>
                    </a:srgbClr>
                  </a:gs>
                  <a:gs pos="100000">
                    <a:srgbClr val="70A9FF">
                      <a:alpha val="87450"/>
                    </a:srgbClr>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nvGrpSpPr>
              <p:cNvPr id="188" name="Google Shape;188;p16"/>
              <p:cNvGrpSpPr/>
              <p:nvPr/>
            </p:nvGrpSpPr>
            <p:grpSpPr>
              <a:xfrm>
                <a:off x="0" y="0"/>
                <a:ext cx="4789568" cy="4789568"/>
                <a:chOff x="0" y="0"/>
                <a:chExt cx="4789567" cy="4789567"/>
              </a:xfrm>
            </p:grpSpPr>
            <p:sp>
              <p:nvSpPr>
                <p:cNvPr id="189" name="Google Shape;189;p16"/>
                <p:cNvSpPr/>
                <p:nvPr/>
              </p:nvSpPr>
              <p:spPr>
                <a:xfrm>
                  <a:off x="1238751" y="1180292"/>
                  <a:ext cx="2312065" cy="2312064"/>
                </a:xfrm>
                <a:prstGeom prst="ellipse">
                  <a:avLst/>
                </a:prstGeom>
                <a:noFill/>
                <a:ln cap="flat" cmpd="sng" w="38100">
                  <a:solidFill>
                    <a:srgbClr val="6DA7FF">
                      <a:alpha val="79607"/>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90" name="Google Shape;190;p16"/>
                <p:cNvSpPr/>
                <p:nvPr/>
              </p:nvSpPr>
              <p:spPr>
                <a:xfrm>
                  <a:off x="855513" y="815906"/>
                  <a:ext cx="3078540" cy="3078540"/>
                </a:xfrm>
                <a:prstGeom prst="ellipse">
                  <a:avLst/>
                </a:prstGeom>
                <a:noFill/>
                <a:ln cap="flat" cmpd="sng" w="38100">
                  <a:solidFill>
                    <a:srgbClr val="687F92">
                      <a:alpha val="24705"/>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91" name="Google Shape;191;p16"/>
                <p:cNvSpPr/>
                <p:nvPr/>
              </p:nvSpPr>
              <p:spPr>
                <a:xfrm>
                  <a:off x="535613" y="506971"/>
                  <a:ext cx="3718341" cy="3718340"/>
                </a:xfrm>
                <a:prstGeom prst="ellipse">
                  <a:avLst/>
                </a:prstGeom>
                <a:noFill/>
                <a:ln cap="flat" cmpd="sng" w="38100">
                  <a:solidFill>
                    <a:srgbClr val="687F92">
                      <a:alpha val="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92" name="Google Shape;192;p16"/>
                <p:cNvSpPr/>
                <p:nvPr/>
              </p:nvSpPr>
              <p:spPr>
                <a:xfrm>
                  <a:off x="252701" y="245564"/>
                  <a:ext cx="4284165" cy="4284165"/>
                </a:xfrm>
                <a:prstGeom prst="ellipse">
                  <a:avLst/>
                </a:prstGeom>
                <a:noFill/>
                <a:ln cap="flat" cmpd="sng" w="38100">
                  <a:solidFill>
                    <a:srgbClr val="687F92">
                      <a:alpha val="5098"/>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93" name="Google Shape;193;p16"/>
                <p:cNvSpPr/>
                <p:nvPr/>
              </p:nvSpPr>
              <p:spPr>
                <a:xfrm>
                  <a:off x="0" y="0"/>
                  <a:ext cx="4789567" cy="4789567"/>
                </a:xfrm>
                <a:prstGeom prst="ellipse">
                  <a:avLst/>
                </a:prstGeom>
                <a:noFill/>
                <a:ln cap="flat" cmpd="sng" w="38100">
                  <a:solidFill>
                    <a:srgbClr val="687F92">
                      <a:alpha val="2745"/>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sp>
            <p:nvSpPr>
              <p:cNvPr id="194" name="Google Shape;194;p16"/>
              <p:cNvSpPr/>
              <p:nvPr/>
            </p:nvSpPr>
            <p:spPr>
              <a:xfrm>
                <a:off x="2968006" y="1192417"/>
                <a:ext cx="354001" cy="354001"/>
              </a:xfrm>
              <a:prstGeom prst="ellipse">
                <a:avLst/>
              </a:prstGeom>
              <a:noFill/>
              <a:ln cap="flat" cmpd="sng" w="38100">
                <a:solidFill>
                  <a:srgbClr val="687F92">
                    <a:alpha val="2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95" name="Google Shape;195;p16"/>
              <p:cNvSpPr/>
              <p:nvPr/>
            </p:nvSpPr>
            <p:spPr>
              <a:xfrm>
                <a:off x="2979425" y="3430611"/>
                <a:ext cx="137034" cy="137033"/>
              </a:xfrm>
              <a:prstGeom prst="ellipse">
                <a:avLst/>
              </a:prstGeom>
              <a:noFill/>
              <a:ln cap="flat" cmpd="sng" w="25400">
                <a:solidFill>
                  <a:srgbClr val="687F92">
                    <a:alpha val="24705"/>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grpSp>
        <p:nvGrpSpPr>
          <p:cNvPr id="196" name="Google Shape;196;p16"/>
          <p:cNvGrpSpPr/>
          <p:nvPr/>
        </p:nvGrpSpPr>
        <p:grpSpPr>
          <a:xfrm>
            <a:off x="4864100" y="2734420"/>
            <a:ext cx="996282" cy="6346465"/>
            <a:chOff x="0" y="0"/>
            <a:chExt cx="996281" cy="6346463"/>
          </a:xfrm>
        </p:grpSpPr>
        <p:grpSp>
          <p:nvGrpSpPr>
            <p:cNvPr id="197" name="Google Shape;197;p16"/>
            <p:cNvGrpSpPr/>
            <p:nvPr/>
          </p:nvGrpSpPr>
          <p:grpSpPr>
            <a:xfrm>
              <a:off x="0" y="0"/>
              <a:ext cx="996281" cy="6346463"/>
              <a:chOff x="0" y="0"/>
              <a:chExt cx="996280" cy="6346462"/>
            </a:xfrm>
          </p:grpSpPr>
          <p:grpSp>
            <p:nvGrpSpPr>
              <p:cNvPr id="198" name="Google Shape;198;p16"/>
              <p:cNvGrpSpPr/>
              <p:nvPr/>
            </p:nvGrpSpPr>
            <p:grpSpPr>
              <a:xfrm>
                <a:off x="0" y="0"/>
                <a:ext cx="996280" cy="996280"/>
                <a:chOff x="0" y="0"/>
                <a:chExt cx="996279" cy="996279"/>
              </a:xfrm>
            </p:grpSpPr>
            <p:sp>
              <p:nvSpPr>
                <p:cNvPr id="199" name="Google Shape;199;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200" name="Google Shape;200;p16"/>
                <p:cNvSpPr/>
                <p:nvPr/>
              </p:nvSpPr>
              <p:spPr>
                <a:xfrm>
                  <a:off x="0" y="0"/>
                  <a:ext cx="996279" cy="996279"/>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nvGrpSpPr>
              <p:cNvPr id="201" name="Google Shape;201;p16"/>
              <p:cNvGrpSpPr/>
              <p:nvPr/>
            </p:nvGrpSpPr>
            <p:grpSpPr>
              <a:xfrm>
                <a:off x="0" y="1337545"/>
                <a:ext cx="996280" cy="996280"/>
                <a:chOff x="0" y="0"/>
                <a:chExt cx="996279" cy="996279"/>
              </a:xfrm>
            </p:grpSpPr>
            <p:sp>
              <p:nvSpPr>
                <p:cNvPr id="202" name="Google Shape;202;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203" name="Google Shape;203;p16"/>
                <p:cNvSpPr/>
                <p:nvPr/>
              </p:nvSpPr>
              <p:spPr>
                <a:xfrm>
                  <a:off x="0" y="0"/>
                  <a:ext cx="996279" cy="996279"/>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nvGrpSpPr>
              <p:cNvPr id="204" name="Google Shape;204;p16"/>
              <p:cNvGrpSpPr/>
              <p:nvPr/>
            </p:nvGrpSpPr>
            <p:grpSpPr>
              <a:xfrm>
                <a:off x="0" y="2675091"/>
                <a:ext cx="996280" cy="996280"/>
                <a:chOff x="0" y="0"/>
                <a:chExt cx="996279" cy="996279"/>
              </a:xfrm>
            </p:grpSpPr>
            <p:sp>
              <p:nvSpPr>
                <p:cNvPr id="205" name="Google Shape;205;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206" name="Google Shape;206;p16"/>
                <p:cNvSpPr/>
                <p:nvPr/>
              </p:nvSpPr>
              <p:spPr>
                <a:xfrm>
                  <a:off x="0" y="0"/>
                  <a:ext cx="996279" cy="996279"/>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nvGrpSpPr>
              <p:cNvPr id="207" name="Google Shape;207;p16"/>
              <p:cNvGrpSpPr/>
              <p:nvPr/>
            </p:nvGrpSpPr>
            <p:grpSpPr>
              <a:xfrm>
                <a:off x="0" y="4012636"/>
                <a:ext cx="996280" cy="996280"/>
                <a:chOff x="0" y="0"/>
                <a:chExt cx="996279" cy="996279"/>
              </a:xfrm>
            </p:grpSpPr>
            <p:sp>
              <p:nvSpPr>
                <p:cNvPr id="208" name="Google Shape;208;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209" name="Google Shape;209;p16"/>
                <p:cNvSpPr/>
                <p:nvPr/>
              </p:nvSpPr>
              <p:spPr>
                <a:xfrm>
                  <a:off x="0" y="0"/>
                  <a:ext cx="996279" cy="996279"/>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nvGrpSpPr>
              <p:cNvPr id="210" name="Google Shape;210;p16"/>
              <p:cNvGrpSpPr/>
              <p:nvPr/>
            </p:nvGrpSpPr>
            <p:grpSpPr>
              <a:xfrm>
                <a:off x="0" y="5350182"/>
                <a:ext cx="996280" cy="996280"/>
                <a:chOff x="0" y="0"/>
                <a:chExt cx="996279" cy="996279"/>
              </a:xfrm>
            </p:grpSpPr>
            <p:sp>
              <p:nvSpPr>
                <p:cNvPr id="211" name="Google Shape;211;p16"/>
                <p:cNvSpPr/>
                <p:nvPr/>
              </p:nvSpPr>
              <p:spPr>
                <a:xfrm>
                  <a:off x="196706" y="180859"/>
                  <a:ext cx="602866" cy="60286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212" name="Google Shape;212;p16"/>
                <p:cNvSpPr/>
                <p:nvPr/>
              </p:nvSpPr>
              <p:spPr>
                <a:xfrm>
                  <a:off x="0" y="0"/>
                  <a:ext cx="996279" cy="996279"/>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sp>
          <p:nvSpPr>
            <p:cNvPr id="213" name="Google Shape;213;p16"/>
            <p:cNvSpPr txBox="1"/>
            <p:nvPr/>
          </p:nvSpPr>
          <p:spPr>
            <a:xfrm>
              <a:off x="309209" y="101806"/>
              <a:ext cx="371392" cy="64648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1</a:t>
              </a:r>
              <a:endParaRPr/>
            </a:p>
          </p:txBody>
        </p:sp>
        <p:sp>
          <p:nvSpPr>
            <p:cNvPr id="214" name="Google Shape;214;p16"/>
            <p:cNvSpPr txBox="1"/>
            <p:nvPr/>
          </p:nvSpPr>
          <p:spPr>
            <a:xfrm>
              <a:off x="321909" y="1428205"/>
              <a:ext cx="371392" cy="64648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2</a:t>
              </a:r>
              <a:endParaRPr/>
            </a:p>
          </p:txBody>
        </p:sp>
        <p:sp>
          <p:nvSpPr>
            <p:cNvPr id="215" name="Google Shape;215;p16"/>
            <p:cNvSpPr txBox="1"/>
            <p:nvPr/>
          </p:nvSpPr>
          <p:spPr>
            <a:xfrm>
              <a:off x="321909" y="2778451"/>
              <a:ext cx="371392" cy="64648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3</a:t>
              </a:r>
              <a:endParaRPr/>
            </a:p>
          </p:txBody>
        </p:sp>
        <p:sp>
          <p:nvSpPr>
            <p:cNvPr id="216" name="Google Shape;216;p16"/>
            <p:cNvSpPr txBox="1"/>
            <p:nvPr/>
          </p:nvSpPr>
          <p:spPr>
            <a:xfrm>
              <a:off x="299616" y="4115997"/>
              <a:ext cx="371393" cy="64648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4</a:t>
              </a:r>
              <a:endParaRPr/>
            </a:p>
          </p:txBody>
        </p:sp>
        <p:sp>
          <p:nvSpPr>
            <p:cNvPr id="217" name="Google Shape;217;p16"/>
            <p:cNvSpPr txBox="1"/>
            <p:nvPr/>
          </p:nvSpPr>
          <p:spPr>
            <a:xfrm>
              <a:off x="321909" y="5453542"/>
              <a:ext cx="371392" cy="646482"/>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5</a:t>
              </a:r>
              <a:endParaRPr/>
            </a:p>
          </p:txBody>
        </p:sp>
      </p:grpSp>
      <p:sp>
        <p:nvSpPr>
          <p:cNvPr id="218" name="Google Shape;218;p16"/>
          <p:cNvSpPr/>
          <p:nvPr/>
        </p:nvSpPr>
        <p:spPr>
          <a:xfrm>
            <a:off x="-46092" y="-112800"/>
            <a:ext cx="13077621" cy="2279180"/>
          </a:xfrm>
          <a:prstGeom prst="rect">
            <a:avLst/>
          </a:prstGeom>
          <a:gradFill>
            <a:gsLst>
              <a:gs pos="0">
                <a:srgbClr val="00A2FF">
                  <a:alpha val="70588"/>
                </a:srgbClr>
              </a:gs>
              <a:gs pos="100000">
                <a:srgbClr val="8EFCCB">
                  <a:alpha val="70588"/>
                </a:srgbClr>
              </a:gs>
            </a:gsLst>
            <a:lin ang="711979"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219" name="Google Shape;219;p16"/>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2" showMasterSp="0">
  <p:cSld name="ページ2">
    <p:bg>
      <p:bgPr>
        <a:solidFill>
          <a:srgbClr val="F0F5FB"/>
        </a:solidFill>
      </p:bgPr>
    </p:bg>
    <p:spTree>
      <p:nvGrpSpPr>
        <p:cNvPr id="220" name="Shape 220"/>
        <p:cNvGrpSpPr/>
        <p:nvPr/>
      </p:nvGrpSpPr>
      <p:grpSpPr>
        <a:xfrm>
          <a:off x="0" y="0"/>
          <a:ext cx="0" cy="0"/>
          <a:chOff x="0" y="0"/>
          <a:chExt cx="0" cy="0"/>
        </a:xfrm>
      </p:grpSpPr>
      <p:sp>
        <p:nvSpPr>
          <p:cNvPr id="221" name="Google Shape;221;p17"/>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222" name="Google Shape;222;p17"/>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223" name="Google Shape;223;p17"/>
          <p:cNvSpPr txBox="1"/>
          <p:nvPr>
            <p:ph type="title"/>
          </p:nvPr>
        </p:nvSpPr>
        <p:spPr>
          <a:xfrm>
            <a:off x="1217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224" name="Google Shape;224;p17"/>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225" name="Google Shape;225;p17"/>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EC2A6477 (1).JPG" id="226" name="Google Shape;226;p17"/>
          <p:cNvPicPr preferRelativeResize="0"/>
          <p:nvPr/>
        </p:nvPicPr>
        <p:blipFill rotWithShape="1">
          <a:blip r:embed="rId3">
            <a:alphaModFix/>
          </a:blip>
          <a:srcRect b="2474" l="57200" r="574" t="120"/>
          <a:stretch/>
        </p:blipFill>
        <p:spPr>
          <a:xfrm>
            <a:off x="7161160" y="747563"/>
            <a:ext cx="5888833" cy="9055498"/>
          </a:xfrm>
          <a:custGeom>
            <a:rect b="b" l="l" r="r" t="t"/>
            <a:pathLst>
              <a:path extrusionOk="0" h="21600" w="21600">
                <a:moveTo>
                  <a:pt x="214" y="0"/>
                </a:moveTo>
                <a:cubicBezTo>
                  <a:pt x="152" y="0"/>
                  <a:pt x="122" y="0"/>
                  <a:pt x="89" y="7"/>
                </a:cubicBezTo>
                <a:cubicBezTo>
                  <a:pt x="53" y="15"/>
                  <a:pt x="24" y="34"/>
                  <a:pt x="10" y="58"/>
                </a:cubicBezTo>
                <a:cubicBezTo>
                  <a:pt x="0" y="79"/>
                  <a:pt x="0" y="100"/>
                  <a:pt x="0" y="139"/>
                </a:cubicBezTo>
                <a:lnTo>
                  <a:pt x="0" y="21460"/>
                </a:lnTo>
                <a:cubicBezTo>
                  <a:pt x="0" y="21500"/>
                  <a:pt x="0" y="21521"/>
                  <a:pt x="10" y="21542"/>
                </a:cubicBezTo>
                <a:cubicBezTo>
                  <a:pt x="24" y="21566"/>
                  <a:pt x="53" y="21584"/>
                  <a:pt x="89" y="21592"/>
                </a:cubicBezTo>
                <a:cubicBezTo>
                  <a:pt x="122" y="21599"/>
                  <a:pt x="153" y="21600"/>
                  <a:pt x="214" y="21600"/>
                </a:cubicBezTo>
                <a:lnTo>
                  <a:pt x="21385" y="21600"/>
                </a:lnTo>
                <a:cubicBezTo>
                  <a:pt x="21447" y="21600"/>
                  <a:pt x="21478" y="21599"/>
                  <a:pt x="21511" y="21592"/>
                </a:cubicBezTo>
                <a:cubicBezTo>
                  <a:pt x="21547" y="21584"/>
                  <a:pt x="21575" y="21566"/>
                  <a:pt x="21588" y="21542"/>
                </a:cubicBezTo>
                <a:cubicBezTo>
                  <a:pt x="21599" y="21521"/>
                  <a:pt x="21600" y="21501"/>
                  <a:pt x="21600" y="21461"/>
                </a:cubicBezTo>
                <a:lnTo>
                  <a:pt x="21600" y="139"/>
                </a:lnTo>
                <a:cubicBezTo>
                  <a:pt x="21600" y="99"/>
                  <a:pt x="21599" y="79"/>
                  <a:pt x="21588" y="58"/>
                </a:cubicBezTo>
                <a:cubicBezTo>
                  <a:pt x="21575" y="34"/>
                  <a:pt x="21547" y="15"/>
                  <a:pt x="21511" y="7"/>
                </a:cubicBezTo>
                <a:cubicBezTo>
                  <a:pt x="21478" y="0"/>
                  <a:pt x="21447" y="0"/>
                  <a:pt x="21386" y="0"/>
                </a:cubicBezTo>
                <a:lnTo>
                  <a:pt x="214" y="0"/>
                </a:lnTo>
                <a:close/>
              </a:path>
            </a:pathLst>
          </a:custGeom>
          <a:noFill/>
          <a:ln>
            <a:noFill/>
          </a:ln>
        </p:spPr>
      </p:pic>
      <p:sp>
        <p:nvSpPr>
          <p:cNvPr id="227" name="Google Shape;227;p17"/>
          <p:cNvSpPr/>
          <p:nvPr/>
        </p:nvSpPr>
        <p:spPr>
          <a:xfrm>
            <a:off x="7146769" y="747563"/>
            <a:ext cx="5921283" cy="9055300"/>
          </a:xfrm>
          <a:prstGeom prst="roundRect">
            <a:avLst>
              <a:gd fmla="val 643" name="adj"/>
            </a:avLst>
          </a:prstGeom>
          <a:gradFill>
            <a:gsLst>
              <a:gs pos="0">
                <a:srgbClr val="4086F3">
                  <a:alpha val="70980"/>
                </a:srgbClr>
              </a:gs>
              <a:gs pos="100000">
                <a:srgbClr val="00D4C1">
                  <a:alpha val="70980"/>
                </a:srgbClr>
              </a:gs>
            </a:gsLst>
            <a:lin ang="20619461"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3" showMasterSp="0">
  <p:cSld name="ページ3">
    <p:bg>
      <p:bgPr>
        <a:solidFill>
          <a:srgbClr val="F0F5FB"/>
        </a:solidFill>
      </p:bgPr>
    </p:bg>
    <p:spTree>
      <p:nvGrpSpPr>
        <p:cNvPr id="228" name="Shape 228"/>
        <p:cNvGrpSpPr/>
        <p:nvPr/>
      </p:nvGrpSpPr>
      <p:grpSpPr>
        <a:xfrm>
          <a:off x="0" y="0"/>
          <a:ext cx="0" cy="0"/>
          <a:chOff x="0" y="0"/>
          <a:chExt cx="0" cy="0"/>
        </a:xfrm>
      </p:grpSpPr>
      <p:sp>
        <p:nvSpPr>
          <p:cNvPr id="229" name="Google Shape;229;p18"/>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230" name="Google Shape;230;p18"/>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231" name="Google Shape;231;p18"/>
          <p:cNvSpPr txBox="1"/>
          <p:nvPr>
            <p:ph type="title"/>
          </p:nvPr>
        </p:nvSpPr>
        <p:spPr>
          <a:xfrm>
            <a:off x="1217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232" name="Google Shape;232;p18"/>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233" name="Google Shape;233;p18"/>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EC2A6477 (1).JPG" id="234" name="Google Shape;234;p18"/>
          <p:cNvPicPr preferRelativeResize="0"/>
          <p:nvPr/>
        </p:nvPicPr>
        <p:blipFill rotWithShape="1">
          <a:blip r:embed="rId3">
            <a:alphaModFix/>
          </a:blip>
          <a:srcRect b="2474" l="57200" r="574" t="120"/>
          <a:stretch/>
        </p:blipFill>
        <p:spPr>
          <a:xfrm>
            <a:off x="7161160" y="747563"/>
            <a:ext cx="5888833" cy="9055498"/>
          </a:xfrm>
          <a:custGeom>
            <a:rect b="b" l="l" r="r" t="t"/>
            <a:pathLst>
              <a:path extrusionOk="0" h="21600" w="21600">
                <a:moveTo>
                  <a:pt x="214" y="0"/>
                </a:moveTo>
                <a:cubicBezTo>
                  <a:pt x="152" y="0"/>
                  <a:pt x="122" y="0"/>
                  <a:pt x="89" y="7"/>
                </a:cubicBezTo>
                <a:cubicBezTo>
                  <a:pt x="53" y="15"/>
                  <a:pt x="24" y="34"/>
                  <a:pt x="10" y="58"/>
                </a:cubicBezTo>
                <a:cubicBezTo>
                  <a:pt x="0" y="79"/>
                  <a:pt x="0" y="100"/>
                  <a:pt x="0" y="139"/>
                </a:cubicBezTo>
                <a:lnTo>
                  <a:pt x="0" y="21460"/>
                </a:lnTo>
                <a:cubicBezTo>
                  <a:pt x="0" y="21500"/>
                  <a:pt x="0" y="21521"/>
                  <a:pt x="10" y="21542"/>
                </a:cubicBezTo>
                <a:cubicBezTo>
                  <a:pt x="24" y="21566"/>
                  <a:pt x="53" y="21584"/>
                  <a:pt x="89" y="21592"/>
                </a:cubicBezTo>
                <a:cubicBezTo>
                  <a:pt x="122" y="21599"/>
                  <a:pt x="153" y="21600"/>
                  <a:pt x="214" y="21600"/>
                </a:cubicBezTo>
                <a:lnTo>
                  <a:pt x="21385" y="21600"/>
                </a:lnTo>
                <a:cubicBezTo>
                  <a:pt x="21447" y="21600"/>
                  <a:pt x="21478" y="21599"/>
                  <a:pt x="21511" y="21592"/>
                </a:cubicBezTo>
                <a:cubicBezTo>
                  <a:pt x="21547" y="21584"/>
                  <a:pt x="21575" y="21566"/>
                  <a:pt x="21588" y="21542"/>
                </a:cubicBezTo>
                <a:cubicBezTo>
                  <a:pt x="21599" y="21521"/>
                  <a:pt x="21600" y="21501"/>
                  <a:pt x="21600" y="21461"/>
                </a:cubicBezTo>
                <a:lnTo>
                  <a:pt x="21600" y="139"/>
                </a:lnTo>
                <a:cubicBezTo>
                  <a:pt x="21600" y="99"/>
                  <a:pt x="21599" y="79"/>
                  <a:pt x="21588" y="58"/>
                </a:cubicBezTo>
                <a:cubicBezTo>
                  <a:pt x="21575" y="34"/>
                  <a:pt x="21547" y="15"/>
                  <a:pt x="21511" y="7"/>
                </a:cubicBezTo>
                <a:cubicBezTo>
                  <a:pt x="21478" y="0"/>
                  <a:pt x="21447" y="0"/>
                  <a:pt x="21386" y="0"/>
                </a:cubicBezTo>
                <a:lnTo>
                  <a:pt x="214" y="0"/>
                </a:lnTo>
                <a:close/>
              </a:path>
            </a:pathLst>
          </a:custGeom>
          <a:noFill/>
          <a:ln>
            <a:noFill/>
          </a:ln>
        </p:spPr>
      </p:pic>
      <p:sp>
        <p:nvSpPr>
          <p:cNvPr id="235" name="Google Shape;235;p18"/>
          <p:cNvSpPr/>
          <p:nvPr/>
        </p:nvSpPr>
        <p:spPr>
          <a:xfrm>
            <a:off x="7146769" y="747563"/>
            <a:ext cx="5921283" cy="9055300"/>
          </a:xfrm>
          <a:prstGeom prst="roundRect">
            <a:avLst>
              <a:gd fmla="val 643" name="adj"/>
            </a:avLst>
          </a:prstGeom>
          <a:gradFill>
            <a:gsLst>
              <a:gs pos="0">
                <a:srgbClr val="4086F3">
                  <a:alpha val="70980"/>
                </a:srgbClr>
              </a:gs>
              <a:gs pos="100000">
                <a:srgbClr val="00D4C1">
                  <a:alpha val="70980"/>
                </a:srgbClr>
              </a:gs>
            </a:gsLst>
            <a:lin ang="20619461"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8" showMasterSp="0">
  <p:cSld name="ページ8">
    <p:bg>
      <p:bgPr>
        <a:solidFill>
          <a:srgbClr val="F0F5FB"/>
        </a:solidFill>
      </p:bgPr>
    </p:bg>
    <p:spTree>
      <p:nvGrpSpPr>
        <p:cNvPr id="236" name="Shape 236"/>
        <p:cNvGrpSpPr/>
        <p:nvPr/>
      </p:nvGrpSpPr>
      <p:grpSpPr>
        <a:xfrm>
          <a:off x="0" y="0"/>
          <a:ext cx="0" cy="0"/>
          <a:chOff x="0" y="0"/>
          <a:chExt cx="0" cy="0"/>
        </a:xfrm>
      </p:grpSpPr>
      <p:sp>
        <p:nvSpPr>
          <p:cNvPr id="237" name="Google Shape;237;p19"/>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238" name="Google Shape;238;p19"/>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239" name="Google Shape;239;p19"/>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240" name="Google Shape;240;p19"/>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241" name="Google Shape;241;p19"/>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descr="business-top-13489a51dde4311cd5a25a2c549249d464be445204e66f3075a7d61d349db55a.png" id="242" name="Google Shape;242;p19"/>
          <p:cNvPicPr preferRelativeResize="0"/>
          <p:nvPr/>
        </p:nvPicPr>
        <p:blipFill rotWithShape="1">
          <a:blip r:embed="rId3">
            <a:alphaModFix/>
          </a:blip>
          <a:srcRect b="72439" l="1526" r="1940" t="2320"/>
          <a:stretch/>
        </p:blipFill>
        <p:spPr>
          <a:xfrm>
            <a:off x="514350" y="7717812"/>
            <a:ext cx="12553702" cy="2035071"/>
          </a:xfrm>
          <a:prstGeom prst="rect">
            <a:avLst/>
          </a:prstGeom>
          <a:noFill/>
          <a:ln>
            <a:noFill/>
          </a:ln>
        </p:spPr>
      </p:pic>
      <p:sp>
        <p:nvSpPr>
          <p:cNvPr id="243" name="Google Shape;243;p19"/>
          <p:cNvSpPr/>
          <p:nvPr/>
        </p:nvSpPr>
        <p:spPr>
          <a:xfrm>
            <a:off x="514350" y="7717811"/>
            <a:ext cx="12553702" cy="2035072"/>
          </a:xfrm>
          <a:prstGeom prst="rect">
            <a:avLst/>
          </a:prstGeom>
          <a:gradFill>
            <a:gsLst>
              <a:gs pos="0">
                <a:srgbClr val="00D4C1">
                  <a:alpha val="69411"/>
                </a:srgbClr>
              </a:gs>
              <a:gs pos="100000">
                <a:srgbClr val="4086F3">
                  <a:alpha val="69411"/>
                </a:srgbClr>
              </a:gs>
            </a:gsLst>
            <a:lin ang="8719173"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9" showMasterSp="0">
  <p:cSld name="ページ9">
    <p:bg>
      <p:bgPr>
        <a:solidFill>
          <a:srgbClr val="F0F5FB"/>
        </a:solidFill>
      </p:bgPr>
    </p:bg>
    <p:spTree>
      <p:nvGrpSpPr>
        <p:cNvPr id="244" name="Shape 244"/>
        <p:cNvGrpSpPr/>
        <p:nvPr/>
      </p:nvGrpSpPr>
      <p:grpSpPr>
        <a:xfrm>
          <a:off x="0" y="0"/>
          <a:ext cx="0" cy="0"/>
          <a:chOff x="0" y="0"/>
          <a:chExt cx="0" cy="0"/>
        </a:xfrm>
      </p:grpSpPr>
      <p:sp>
        <p:nvSpPr>
          <p:cNvPr id="245" name="Google Shape;245;p20"/>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246" name="Google Shape;246;p20"/>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247" name="Google Shape;247;p20"/>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248" name="Google Shape;248;p20"/>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249" name="Google Shape;249;p20"/>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250" name="Google Shape;250;p20"/>
          <p:cNvSpPr/>
          <p:nvPr/>
        </p:nvSpPr>
        <p:spPr>
          <a:xfrm>
            <a:off x="514350" y="732826"/>
            <a:ext cx="12553702" cy="3165530"/>
          </a:xfrm>
          <a:prstGeom prst="rect">
            <a:avLst/>
          </a:prstGeom>
          <a:solidFill>
            <a:srgbClr val="D1D7DE">
              <a:alpha val="4392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12" showMasterSp="0">
  <p:cSld name="ページ12">
    <p:bg>
      <p:bgPr>
        <a:solidFill>
          <a:srgbClr val="F0F5FB"/>
        </a:solidFill>
      </p:bgPr>
    </p:bg>
    <p:spTree>
      <p:nvGrpSpPr>
        <p:cNvPr id="14" name="Shape 14"/>
        <p:cNvGrpSpPr/>
        <p:nvPr/>
      </p:nvGrpSpPr>
      <p:grpSpPr>
        <a:xfrm>
          <a:off x="0" y="0"/>
          <a:ext cx="0" cy="0"/>
          <a:chOff x="0" y="0"/>
          <a:chExt cx="0" cy="0"/>
        </a:xfrm>
      </p:grpSpPr>
      <p:sp>
        <p:nvSpPr>
          <p:cNvPr id="15" name="Google Shape;15;p3"/>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6" name="Google Shape;16;p3"/>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17" name="Google Shape;17;p3"/>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18" name="Google Shape;18;p3"/>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19" name="Google Shape;19;p3"/>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3"/>
          <p:cNvSpPr/>
          <p:nvPr/>
        </p:nvSpPr>
        <p:spPr>
          <a:xfrm>
            <a:off x="512847" y="5171653"/>
            <a:ext cx="12718344" cy="4696945"/>
          </a:xfrm>
          <a:prstGeom prst="rect">
            <a:avLst/>
          </a:prstGeom>
          <a:solidFill>
            <a:srgbClr val="D1D7DE">
              <a:alpha val="43921"/>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15" showMasterSp="0">
  <p:cSld name="ページ15">
    <p:bg>
      <p:bgPr>
        <a:solidFill>
          <a:srgbClr val="F0F5FB"/>
        </a:solidFill>
      </p:bgPr>
    </p:bg>
    <p:spTree>
      <p:nvGrpSpPr>
        <p:cNvPr id="251" name="Shape 251"/>
        <p:cNvGrpSpPr/>
        <p:nvPr/>
      </p:nvGrpSpPr>
      <p:grpSpPr>
        <a:xfrm>
          <a:off x="0" y="0"/>
          <a:ext cx="0" cy="0"/>
          <a:chOff x="0" y="0"/>
          <a:chExt cx="0" cy="0"/>
        </a:xfrm>
      </p:grpSpPr>
      <p:sp>
        <p:nvSpPr>
          <p:cNvPr id="252" name="Google Shape;252;p21"/>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253" name="Google Shape;253;p21"/>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254" name="Google Shape;254;p21"/>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255" name="Google Shape;255;p21"/>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256" name="Google Shape;256;p21"/>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descr="business-top-13489a51dde4311cd5a25a2c549249d464be445204e66f3075a7d61d349db55a.png" id="257" name="Google Shape;257;p21"/>
          <p:cNvPicPr preferRelativeResize="0"/>
          <p:nvPr/>
        </p:nvPicPr>
        <p:blipFill rotWithShape="1">
          <a:blip r:embed="rId3">
            <a:alphaModFix/>
          </a:blip>
          <a:srcRect b="43202" l="3947" r="0" t="5009"/>
          <a:stretch/>
        </p:blipFill>
        <p:spPr>
          <a:xfrm>
            <a:off x="515312" y="760270"/>
            <a:ext cx="12491443" cy="4175596"/>
          </a:xfrm>
          <a:prstGeom prst="rect">
            <a:avLst/>
          </a:prstGeom>
          <a:noFill/>
          <a:ln>
            <a:noFill/>
          </a:ln>
        </p:spPr>
      </p:pic>
      <p:sp>
        <p:nvSpPr>
          <p:cNvPr id="258" name="Google Shape;258;p21"/>
          <p:cNvSpPr/>
          <p:nvPr/>
        </p:nvSpPr>
        <p:spPr>
          <a:xfrm>
            <a:off x="512847" y="750749"/>
            <a:ext cx="12718344" cy="4194564"/>
          </a:xfrm>
          <a:prstGeom prst="rect">
            <a:avLst/>
          </a:prstGeom>
          <a:gradFill>
            <a:gsLst>
              <a:gs pos="0">
                <a:srgbClr val="00D4C1">
                  <a:alpha val="70980"/>
                </a:srgbClr>
              </a:gs>
              <a:gs pos="100000">
                <a:srgbClr val="6DA7FF">
                  <a:alpha val="70980"/>
                </a:srgbClr>
              </a:gs>
            </a:gsLst>
            <a:lin ang="9228586"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Text Content">
  <p:cSld name="TITLE_AND_BODY_1">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22"/>
          <p:cNvSpPr txBox="1"/>
          <p:nvPr>
            <p:ph idx="1" type="body"/>
          </p:nvPr>
        </p:nvSpPr>
        <p:spPr>
          <a:xfrm>
            <a:off x="1539594" y="3138567"/>
            <a:ext cx="10590000" cy="54612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800"/>
              </a:spcBef>
              <a:spcAft>
                <a:spcPts val="0"/>
              </a:spcAft>
              <a:buClr>
                <a:srgbClr val="FFFFFF"/>
              </a:buClr>
              <a:buSzPts val="2800"/>
              <a:buFont typeface="Helvetica Neue"/>
              <a:buNone/>
              <a:defRPr sz="3800"/>
            </a:lvl1pPr>
            <a:lvl2pPr indent="-228600" lvl="1" marL="914400" rtl="0" algn="l">
              <a:lnSpc>
                <a:spcPct val="125000"/>
              </a:lnSpc>
              <a:spcBef>
                <a:spcPts val="800"/>
              </a:spcBef>
              <a:spcAft>
                <a:spcPts val="0"/>
              </a:spcAft>
              <a:buClr>
                <a:srgbClr val="FFFFFF"/>
              </a:buClr>
              <a:buSzPts val="2800"/>
              <a:buFont typeface="Helvetica Neue"/>
              <a:buNone/>
              <a:defRPr sz="3800"/>
            </a:lvl2pPr>
            <a:lvl3pPr indent="-228600" lvl="2" marL="1371600" rtl="0" algn="l">
              <a:lnSpc>
                <a:spcPct val="125000"/>
              </a:lnSpc>
              <a:spcBef>
                <a:spcPts val="800"/>
              </a:spcBef>
              <a:spcAft>
                <a:spcPts val="0"/>
              </a:spcAft>
              <a:buClr>
                <a:srgbClr val="FFFFFF"/>
              </a:buClr>
              <a:buSzPts val="2800"/>
              <a:buFont typeface="Helvetica Neue"/>
              <a:buNone/>
              <a:defRPr sz="3800"/>
            </a:lvl3pPr>
            <a:lvl4pPr indent="-228600" lvl="3" marL="1828800" rtl="0" algn="l">
              <a:lnSpc>
                <a:spcPct val="125000"/>
              </a:lnSpc>
              <a:spcBef>
                <a:spcPts val="800"/>
              </a:spcBef>
              <a:spcAft>
                <a:spcPts val="0"/>
              </a:spcAft>
              <a:buClr>
                <a:srgbClr val="FFFFFF"/>
              </a:buClr>
              <a:buSzPts val="2800"/>
              <a:buFont typeface="Helvetica Neue"/>
              <a:buNone/>
              <a:defRPr sz="3800"/>
            </a:lvl4pPr>
            <a:lvl5pPr indent="-228600" lvl="4" marL="2286000" rtl="0" algn="l">
              <a:lnSpc>
                <a:spcPct val="125000"/>
              </a:lnSpc>
              <a:spcBef>
                <a:spcPts val="800"/>
              </a:spcBef>
              <a:spcAft>
                <a:spcPts val="0"/>
              </a:spcAft>
              <a:buClr>
                <a:srgbClr val="FFFFFF"/>
              </a:buClr>
              <a:buSzPts val="2800"/>
              <a:buFont typeface="Helvetica Neue"/>
              <a:buNone/>
              <a:defRPr sz="3800"/>
            </a:lvl5pPr>
            <a:lvl6pPr indent="-228600" lvl="5" marL="2743200" rtl="0" algn="l">
              <a:lnSpc>
                <a:spcPct val="125000"/>
              </a:lnSpc>
              <a:spcBef>
                <a:spcPts val="800"/>
              </a:spcBef>
              <a:spcAft>
                <a:spcPts val="0"/>
              </a:spcAft>
              <a:buClr>
                <a:srgbClr val="FFFFFF"/>
              </a:buClr>
              <a:buSzPts val="2600"/>
              <a:buNone/>
              <a:defRPr/>
            </a:lvl6pPr>
            <a:lvl7pPr indent="-228600" lvl="6" marL="3200400" rtl="0" algn="l">
              <a:lnSpc>
                <a:spcPct val="125000"/>
              </a:lnSpc>
              <a:spcBef>
                <a:spcPts val="800"/>
              </a:spcBef>
              <a:spcAft>
                <a:spcPts val="0"/>
              </a:spcAft>
              <a:buClr>
                <a:srgbClr val="FFFFFF"/>
              </a:buClr>
              <a:buSzPts val="2600"/>
              <a:buNone/>
              <a:defRPr/>
            </a:lvl7pPr>
            <a:lvl8pPr indent="-228600" lvl="7" marL="3657600" rtl="0" algn="l">
              <a:lnSpc>
                <a:spcPct val="125000"/>
              </a:lnSpc>
              <a:spcBef>
                <a:spcPts val="800"/>
              </a:spcBef>
              <a:spcAft>
                <a:spcPts val="0"/>
              </a:spcAft>
              <a:buClr>
                <a:srgbClr val="FFFFFF"/>
              </a:buClr>
              <a:buSzPts val="2600"/>
              <a:buNone/>
              <a:defRPr/>
            </a:lvl8pPr>
            <a:lvl9pPr indent="-228600" lvl="8" marL="4114800" rtl="0" algn="l">
              <a:lnSpc>
                <a:spcPct val="125000"/>
              </a:lnSpc>
              <a:spcBef>
                <a:spcPts val="800"/>
              </a:spcBef>
              <a:spcAft>
                <a:spcPts val="0"/>
              </a:spcAft>
              <a:buClr>
                <a:srgbClr val="FFFFFF"/>
              </a:buClr>
              <a:buSzPts val="2600"/>
              <a:buNone/>
              <a:defRPr/>
            </a:lvl9pPr>
          </a:lstStyle>
          <a:p/>
        </p:txBody>
      </p:sp>
      <p:sp>
        <p:nvSpPr>
          <p:cNvPr id="261" name="Google Shape;261;p22"/>
          <p:cNvSpPr txBox="1"/>
          <p:nvPr>
            <p:ph idx="2" type="body"/>
          </p:nvPr>
        </p:nvSpPr>
        <p:spPr>
          <a:xfrm>
            <a:off x="1178347" y="806444"/>
            <a:ext cx="10648200" cy="9408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rgbClr val="FFFFFF"/>
              </a:buClr>
              <a:buSzPts val="3400"/>
              <a:buFont typeface="Helvetica Neue"/>
              <a:buNone/>
              <a:defRPr sz="4600"/>
            </a:lvl1pPr>
            <a:lvl2pPr indent="-228600" lvl="1" marL="914400" rtl="0" algn="l">
              <a:lnSpc>
                <a:spcPct val="125000"/>
              </a:lnSpc>
              <a:spcBef>
                <a:spcPts val="800"/>
              </a:spcBef>
              <a:spcAft>
                <a:spcPts val="0"/>
              </a:spcAft>
              <a:buClr>
                <a:srgbClr val="FFFFFF"/>
              </a:buClr>
              <a:buSzPts val="2600"/>
              <a:buNone/>
              <a:defRPr/>
            </a:lvl2pPr>
            <a:lvl3pPr indent="-228600" lvl="2" marL="1371600" rtl="0" algn="l">
              <a:lnSpc>
                <a:spcPct val="125000"/>
              </a:lnSpc>
              <a:spcBef>
                <a:spcPts val="800"/>
              </a:spcBef>
              <a:spcAft>
                <a:spcPts val="0"/>
              </a:spcAft>
              <a:buClr>
                <a:srgbClr val="FFFFFF"/>
              </a:buClr>
              <a:buSzPts val="2600"/>
              <a:buNone/>
              <a:defRPr/>
            </a:lvl3pPr>
            <a:lvl4pPr indent="-228600" lvl="3" marL="1828800" rtl="0" algn="l">
              <a:lnSpc>
                <a:spcPct val="125000"/>
              </a:lnSpc>
              <a:spcBef>
                <a:spcPts val="800"/>
              </a:spcBef>
              <a:spcAft>
                <a:spcPts val="0"/>
              </a:spcAft>
              <a:buClr>
                <a:srgbClr val="FFFFFF"/>
              </a:buClr>
              <a:buSzPts val="2600"/>
              <a:buNone/>
              <a:defRPr/>
            </a:lvl4pPr>
            <a:lvl5pPr indent="-228600" lvl="4" marL="2286000" rtl="0" algn="l">
              <a:lnSpc>
                <a:spcPct val="125000"/>
              </a:lnSpc>
              <a:spcBef>
                <a:spcPts val="800"/>
              </a:spcBef>
              <a:spcAft>
                <a:spcPts val="0"/>
              </a:spcAft>
              <a:buClr>
                <a:srgbClr val="FFFFFF"/>
              </a:buClr>
              <a:buSzPts val="2600"/>
              <a:buNone/>
              <a:defRPr/>
            </a:lvl5pPr>
            <a:lvl6pPr indent="-228600" lvl="5" marL="2743200" rtl="0" algn="l">
              <a:lnSpc>
                <a:spcPct val="125000"/>
              </a:lnSpc>
              <a:spcBef>
                <a:spcPts val="800"/>
              </a:spcBef>
              <a:spcAft>
                <a:spcPts val="0"/>
              </a:spcAft>
              <a:buClr>
                <a:srgbClr val="FFFFFF"/>
              </a:buClr>
              <a:buSzPts val="2600"/>
              <a:buNone/>
              <a:defRPr/>
            </a:lvl6pPr>
            <a:lvl7pPr indent="-228600" lvl="6" marL="3200400" rtl="0" algn="l">
              <a:lnSpc>
                <a:spcPct val="125000"/>
              </a:lnSpc>
              <a:spcBef>
                <a:spcPts val="800"/>
              </a:spcBef>
              <a:spcAft>
                <a:spcPts val="0"/>
              </a:spcAft>
              <a:buClr>
                <a:srgbClr val="FFFFFF"/>
              </a:buClr>
              <a:buSzPts val="2600"/>
              <a:buNone/>
              <a:defRPr/>
            </a:lvl7pPr>
            <a:lvl8pPr indent="-228600" lvl="7" marL="3657600" rtl="0" algn="l">
              <a:lnSpc>
                <a:spcPct val="125000"/>
              </a:lnSpc>
              <a:spcBef>
                <a:spcPts val="800"/>
              </a:spcBef>
              <a:spcAft>
                <a:spcPts val="0"/>
              </a:spcAft>
              <a:buClr>
                <a:srgbClr val="FFFFFF"/>
              </a:buClr>
              <a:buSzPts val="2600"/>
              <a:buNone/>
              <a:defRPr/>
            </a:lvl8pPr>
            <a:lvl9pPr indent="-228600" lvl="8" marL="4114800" rtl="0" algn="l">
              <a:lnSpc>
                <a:spcPct val="125000"/>
              </a:lnSpc>
              <a:spcBef>
                <a:spcPts val="800"/>
              </a:spcBef>
              <a:spcAft>
                <a:spcPts val="0"/>
              </a:spcAft>
              <a:buClr>
                <a:srgbClr val="FFFFFF"/>
              </a:buClr>
              <a:buSzPts val="2600"/>
              <a:buNone/>
              <a:defRPr/>
            </a:lvl9pPr>
          </a:lstStyle>
          <a:p/>
        </p:txBody>
      </p:sp>
      <p:sp>
        <p:nvSpPr>
          <p:cNvPr id="262" name="Google Shape;262;p22"/>
          <p:cNvSpPr txBox="1"/>
          <p:nvPr>
            <p:ph idx="12" type="sldNum"/>
          </p:nvPr>
        </p:nvSpPr>
        <p:spPr>
          <a:xfrm>
            <a:off x="11692502" y="1354903"/>
            <a:ext cx="258900" cy="3372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Text Content 1">
  <p:cSld name="TITLE_AND_BODY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23"/>
          <p:cNvSpPr txBox="1"/>
          <p:nvPr>
            <p:ph idx="1" type="body"/>
          </p:nvPr>
        </p:nvSpPr>
        <p:spPr>
          <a:xfrm>
            <a:off x="1539594" y="3138567"/>
            <a:ext cx="10590000" cy="54612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800"/>
              </a:spcBef>
              <a:spcAft>
                <a:spcPts val="0"/>
              </a:spcAft>
              <a:buClr>
                <a:srgbClr val="FFFFFF"/>
              </a:buClr>
              <a:buSzPts val="2800"/>
              <a:buFont typeface="Helvetica Neue"/>
              <a:buNone/>
              <a:defRPr sz="3800"/>
            </a:lvl1pPr>
            <a:lvl2pPr indent="-228600" lvl="1" marL="914400" rtl="0" algn="l">
              <a:lnSpc>
                <a:spcPct val="125000"/>
              </a:lnSpc>
              <a:spcBef>
                <a:spcPts val="800"/>
              </a:spcBef>
              <a:spcAft>
                <a:spcPts val="0"/>
              </a:spcAft>
              <a:buClr>
                <a:srgbClr val="FFFFFF"/>
              </a:buClr>
              <a:buSzPts val="2800"/>
              <a:buFont typeface="Helvetica Neue"/>
              <a:buNone/>
              <a:defRPr sz="3800"/>
            </a:lvl2pPr>
            <a:lvl3pPr indent="-228600" lvl="2" marL="1371600" rtl="0" algn="l">
              <a:lnSpc>
                <a:spcPct val="125000"/>
              </a:lnSpc>
              <a:spcBef>
                <a:spcPts val="800"/>
              </a:spcBef>
              <a:spcAft>
                <a:spcPts val="0"/>
              </a:spcAft>
              <a:buClr>
                <a:srgbClr val="FFFFFF"/>
              </a:buClr>
              <a:buSzPts val="2800"/>
              <a:buFont typeface="Helvetica Neue"/>
              <a:buNone/>
              <a:defRPr sz="3800"/>
            </a:lvl3pPr>
            <a:lvl4pPr indent="-228600" lvl="3" marL="1828800" rtl="0" algn="l">
              <a:lnSpc>
                <a:spcPct val="125000"/>
              </a:lnSpc>
              <a:spcBef>
                <a:spcPts val="800"/>
              </a:spcBef>
              <a:spcAft>
                <a:spcPts val="0"/>
              </a:spcAft>
              <a:buClr>
                <a:srgbClr val="FFFFFF"/>
              </a:buClr>
              <a:buSzPts val="2800"/>
              <a:buFont typeface="Helvetica Neue"/>
              <a:buNone/>
              <a:defRPr sz="3800"/>
            </a:lvl4pPr>
            <a:lvl5pPr indent="-228600" lvl="4" marL="2286000" rtl="0" algn="l">
              <a:lnSpc>
                <a:spcPct val="125000"/>
              </a:lnSpc>
              <a:spcBef>
                <a:spcPts val="800"/>
              </a:spcBef>
              <a:spcAft>
                <a:spcPts val="0"/>
              </a:spcAft>
              <a:buClr>
                <a:srgbClr val="FFFFFF"/>
              </a:buClr>
              <a:buSzPts val="2800"/>
              <a:buFont typeface="Helvetica Neue"/>
              <a:buNone/>
              <a:defRPr sz="3800"/>
            </a:lvl5pPr>
            <a:lvl6pPr indent="-228600" lvl="5" marL="2743200" rtl="0" algn="l">
              <a:lnSpc>
                <a:spcPct val="125000"/>
              </a:lnSpc>
              <a:spcBef>
                <a:spcPts val="800"/>
              </a:spcBef>
              <a:spcAft>
                <a:spcPts val="0"/>
              </a:spcAft>
              <a:buClr>
                <a:srgbClr val="FFFFFF"/>
              </a:buClr>
              <a:buSzPts val="2600"/>
              <a:buNone/>
              <a:defRPr/>
            </a:lvl6pPr>
            <a:lvl7pPr indent="-228600" lvl="6" marL="3200400" rtl="0" algn="l">
              <a:lnSpc>
                <a:spcPct val="125000"/>
              </a:lnSpc>
              <a:spcBef>
                <a:spcPts val="800"/>
              </a:spcBef>
              <a:spcAft>
                <a:spcPts val="0"/>
              </a:spcAft>
              <a:buClr>
                <a:srgbClr val="FFFFFF"/>
              </a:buClr>
              <a:buSzPts val="2600"/>
              <a:buNone/>
              <a:defRPr/>
            </a:lvl7pPr>
            <a:lvl8pPr indent="-228600" lvl="7" marL="3657600" rtl="0" algn="l">
              <a:lnSpc>
                <a:spcPct val="125000"/>
              </a:lnSpc>
              <a:spcBef>
                <a:spcPts val="800"/>
              </a:spcBef>
              <a:spcAft>
                <a:spcPts val="0"/>
              </a:spcAft>
              <a:buClr>
                <a:srgbClr val="FFFFFF"/>
              </a:buClr>
              <a:buSzPts val="2600"/>
              <a:buNone/>
              <a:defRPr/>
            </a:lvl8pPr>
            <a:lvl9pPr indent="-228600" lvl="8" marL="4114800" rtl="0" algn="l">
              <a:lnSpc>
                <a:spcPct val="125000"/>
              </a:lnSpc>
              <a:spcBef>
                <a:spcPts val="800"/>
              </a:spcBef>
              <a:spcAft>
                <a:spcPts val="0"/>
              </a:spcAft>
              <a:buClr>
                <a:srgbClr val="FFFFFF"/>
              </a:buClr>
              <a:buSzPts val="2600"/>
              <a:buNone/>
              <a:defRPr/>
            </a:lvl9pPr>
          </a:lstStyle>
          <a:p/>
        </p:txBody>
      </p:sp>
      <p:sp>
        <p:nvSpPr>
          <p:cNvPr id="265" name="Google Shape;265;p23"/>
          <p:cNvSpPr txBox="1"/>
          <p:nvPr>
            <p:ph idx="2" type="body"/>
          </p:nvPr>
        </p:nvSpPr>
        <p:spPr>
          <a:xfrm>
            <a:off x="1178347" y="806444"/>
            <a:ext cx="10648200" cy="940800"/>
          </a:xfrm>
          <a:prstGeom prst="rect">
            <a:avLst/>
          </a:prstGeom>
          <a:noFill/>
          <a:ln>
            <a:noFill/>
          </a:ln>
        </p:spPr>
        <p:txBody>
          <a:bodyPr anchorCtr="0" anchor="t" bIns="0" lIns="0" spcFirstLastPara="1" rIns="0" wrap="square" tIns="0">
            <a:noAutofit/>
          </a:bodyPr>
          <a:lstStyle>
            <a:lvl1pPr indent="-228600" lvl="0" marL="457200" rtl="0" algn="l">
              <a:lnSpc>
                <a:spcPct val="85000"/>
              </a:lnSpc>
              <a:spcBef>
                <a:spcPts val="0"/>
              </a:spcBef>
              <a:spcAft>
                <a:spcPts val="0"/>
              </a:spcAft>
              <a:buClr>
                <a:srgbClr val="FFFFFF"/>
              </a:buClr>
              <a:buSzPts val="3400"/>
              <a:buFont typeface="Helvetica Neue"/>
              <a:buNone/>
              <a:defRPr sz="4600"/>
            </a:lvl1pPr>
            <a:lvl2pPr indent="-228600" lvl="1" marL="914400" rtl="0" algn="l">
              <a:lnSpc>
                <a:spcPct val="125000"/>
              </a:lnSpc>
              <a:spcBef>
                <a:spcPts val="800"/>
              </a:spcBef>
              <a:spcAft>
                <a:spcPts val="0"/>
              </a:spcAft>
              <a:buClr>
                <a:srgbClr val="FFFFFF"/>
              </a:buClr>
              <a:buSzPts val="2600"/>
              <a:buNone/>
              <a:defRPr/>
            </a:lvl2pPr>
            <a:lvl3pPr indent="-228600" lvl="2" marL="1371600" rtl="0" algn="l">
              <a:lnSpc>
                <a:spcPct val="125000"/>
              </a:lnSpc>
              <a:spcBef>
                <a:spcPts val="800"/>
              </a:spcBef>
              <a:spcAft>
                <a:spcPts val="0"/>
              </a:spcAft>
              <a:buClr>
                <a:srgbClr val="FFFFFF"/>
              </a:buClr>
              <a:buSzPts val="2600"/>
              <a:buNone/>
              <a:defRPr/>
            </a:lvl3pPr>
            <a:lvl4pPr indent="-228600" lvl="3" marL="1828800" rtl="0" algn="l">
              <a:lnSpc>
                <a:spcPct val="125000"/>
              </a:lnSpc>
              <a:spcBef>
                <a:spcPts val="800"/>
              </a:spcBef>
              <a:spcAft>
                <a:spcPts val="0"/>
              </a:spcAft>
              <a:buClr>
                <a:srgbClr val="FFFFFF"/>
              </a:buClr>
              <a:buSzPts val="2600"/>
              <a:buNone/>
              <a:defRPr/>
            </a:lvl4pPr>
            <a:lvl5pPr indent="-228600" lvl="4" marL="2286000" rtl="0" algn="l">
              <a:lnSpc>
                <a:spcPct val="125000"/>
              </a:lnSpc>
              <a:spcBef>
                <a:spcPts val="800"/>
              </a:spcBef>
              <a:spcAft>
                <a:spcPts val="0"/>
              </a:spcAft>
              <a:buClr>
                <a:srgbClr val="FFFFFF"/>
              </a:buClr>
              <a:buSzPts val="2600"/>
              <a:buNone/>
              <a:defRPr/>
            </a:lvl5pPr>
            <a:lvl6pPr indent="-228600" lvl="5" marL="2743200" rtl="0" algn="l">
              <a:lnSpc>
                <a:spcPct val="125000"/>
              </a:lnSpc>
              <a:spcBef>
                <a:spcPts val="800"/>
              </a:spcBef>
              <a:spcAft>
                <a:spcPts val="0"/>
              </a:spcAft>
              <a:buClr>
                <a:srgbClr val="FFFFFF"/>
              </a:buClr>
              <a:buSzPts val="2600"/>
              <a:buNone/>
              <a:defRPr/>
            </a:lvl6pPr>
            <a:lvl7pPr indent="-228600" lvl="6" marL="3200400" rtl="0" algn="l">
              <a:lnSpc>
                <a:spcPct val="125000"/>
              </a:lnSpc>
              <a:spcBef>
                <a:spcPts val="800"/>
              </a:spcBef>
              <a:spcAft>
                <a:spcPts val="0"/>
              </a:spcAft>
              <a:buClr>
                <a:srgbClr val="FFFFFF"/>
              </a:buClr>
              <a:buSzPts val="2600"/>
              <a:buNone/>
              <a:defRPr/>
            </a:lvl7pPr>
            <a:lvl8pPr indent="-228600" lvl="7" marL="3657600" rtl="0" algn="l">
              <a:lnSpc>
                <a:spcPct val="125000"/>
              </a:lnSpc>
              <a:spcBef>
                <a:spcPts val="800"/>
              </a:spcBef>
              <a:spcAft>
                <a:spcPts val="0"/>
              </a:spcAft>
              <a:buClr>
                <a:srgbClr val="FFFFFF"/>
              </a:buClr>
              <a:buSzPts val="2600"/>
              <a:buNone/>
              <a:defRPr/>
            </a:lvl8pPr>
            <a:lvl9pPr indent="-228600" lvl="8" marL="4114800" rtl="0" algn="l">
              <a:lnSpc>
                <a:spcPct val="125000"/>
              </a:lnSpc>
              <a:spcBef>
                <a:spcPts val="800"/>
              </a:spcBef>
              <a:spcAft>
                <a:spcPts val="0"/>
              </a:spcAft>
              <a:buClr>
                <a:srgbClr val="FFFFFF"/>
              </a:buClr>
              <a:buSzPts val="2600"/>
              <a:buNone/>
              <a:defRPr/>
            </a:lvl9pPr>
          </a:lstStyle>
          <a:p/>
        </p:txBody>
      </p:sp>
      <p:sp>
        <p:nvSpPr>
          <p:cNvPr id="266" name="Google Shape;266;p23"/>
          <p:cNvSpPr txBox="1"/>
          <p:nvPr>
            <p:ph idx="12" type="sldNum"/>
          </p:nvPr>
        </p:nvSpPr>
        <p:spPr>
          <a:xfrm>
            <a:off x="11692502" y="1354903"/>
            <a:ext cx="258900" cy="3372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700"/>
              <a:buFont typeface="Helvetica Neue"/>
              <a:buNone/>
              <a:defRPr b="0" i="0" sz="23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25"/>
          <p:cNvSpPr txBox="1"/>
          <p:nvPr>
            <p:ph idx="1" type="body"/>
          </p:nvPr>
        </p:nvSpPr>
        <p:spPr>
          <a:xfrm>
            <a:off x="9839811" y="1380936"/>
            <a:ext cx="2155200" cy="3852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Font typeface="Helvetica Neue"/>
              <a:buNone/>
              <a:defRPr sz="2800"/>
            </a:lvl1pPr>
            <a:lvl2pPr indent="-228600" lvl="1" marL="914400" rtl="0" algn="l">
              <a:lnSpc>
                <a:spcPct val="125000"/>
              </a:lnSpc>
              <a:spcBef>
                <a:spcPts val="600"/>
              </a:spcBef>
              <a:spcAft>
                <a:spcPts val="0"/>
              </a:spcAft>
              <a:buClr>
                <a:srgbClr val="FFFFFF"/>
              </a:buClr>
              <a:buSzPts val="2800"/>
              <a:buFont typeface="Helvetica Neue"/>
              <a:buNone/>
              <a:defRPr sz="2800"/>
            </a:lvl2pPr>
            <a:lvl3pPr indent="-228600" lvl="2" marL="1371600" rtl="0" algn="l">
              <a:lnSpc>
                <a:spcPct val="125000"/>
              </a:lnSpc>
              <a:spcBef>
                <a:spcPts val="600"/>
              </a:spcBef>
              <a:spcAft>
                <a:spcPts val="0"/>
              </a:spcAft>
              <a:buClr>
                <a:srgbClr val="FFFFFF"/>
              </a:buClr>
              <a:buSzPts val="2800"/>
              <a:buFont typeface="Helvetica Neue"/>
              <a:buNone/>
              <a:defRPr sz="2800"/>
            </a:lvl3pPr>
            <a:lvl4pPr indent="-228600" lvl="3" marL="1828800" rtl="0" algn="l">
              <a:lnSpc>
                <a:spcPct val="125000"/>
              </a:lnSpc>
              <a:spcBef>
                <a:spcPts val="600"/>
              </a:spcBef>
              <a:spcAft>
                <a:spcPts val="0"/>
              </a:spcAft>
              <a:buClr>
                <a:srgbClr val="FFFFFF"/>
              </a:buClr>
              <a:buSzPts val="2800"/>
              <a:buFont typeface="Helvetica Neue"/>
              <a:buNone/>
              <a:defRPr sz="2800"/>
            </a:lvl4pPr>
            <a:lvl5pPr indent="-228600" lvl="4" marL="2286000" rtl="0" algn="l">
              <a:lnSpc>
                <a:spcPct val="125000"/>
              </a:lnSpc>
              <a:spcBef>
                <a:spcPts val="600"/>
              </a:spcBef>
              <a:spcAft>
                <a:spcPts val="0"/>
              </a:spcAft>
              <a:buClr>
                <a:srgbClr val="FFFFFF"/>
              </a:buClr>
              <a:buSzPts val="2800"/>
              <a:buFont typeface="Helvetica Neue"/>
              <a:buNone/>
              <a:defRPr sz="2800"/>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73" name="Google Shape;273;p25"/>
          <p:cNvSpPr txBox="1"/>
          <p:nvPr>
            <p:ph idx="2" type="body"/>
          </p:nvPr>
        </p:nvSpPr>
        <p:spPr>
          <a:xfrm>
            <a:off x="6524114" y="7912893"/>
            <a:ext cx="5637000" cy="131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74" name="Google Shape;274;p25"/>
          <p:cNvSpPr txBox="1"/>
          <p:nvPr>
            <p:ph idx="3" type="body"/>
          </p:nvPr>
        </p:nvSpPr>
        <p:spPr>
          <a:xfrm>
            <a:off x="865276" y="941304"/>
            <a:ext cx="5358600" cy="22626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75" name="Google Shape;275;p25"/>
          <p:cNvSpPr txBox="1"/>
          <p:nvPr>
            <p:ph idx="4" type="body"/>
          </p:nvPr>
        </p:nvSpPr>
        <p:spPr>
          <a:xfrm>
            <a:off x="725899" y="4474675"/>
            <a:ext cx="5637000" cy="17676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76" name="Google Shape;276;p25"/>
          <p:cNvSpPr txBox="1"/>
          <p:nvPr>
            <p:ph idx="12" type="sldNum"/>
          </p:nvPr>
        </p:nvSpPr>
        <p:spPr>
          <a:xfrm>
            <a:off x="9190531" y="8871561"/>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dex" type="tx">
  <p:cSld name="TITLE_AND_BODY">
    <p:spTree>
      <p:nvGrpSpPr>
        <p:cNvPr id="277" name="Shape 277"/>
        <p:cNvGrpSpPr/>
        <p:nvPr/>
      </p:nvGrpSpPr>
      <p:grpSpPr>
        <a:xfrm>
          <a:off x="0" y="0"/>
          <a:ext cx="0" cy="0"/>
          <a:chOff x="0" y="0"/>
          <a:chExt cx="0" cy="0"/>
        </a:xfrm>
      </p:grpSpPr>
      <p:sp>
        <p:nvSpPr>
          <p:cNvPr id="278" name="Google Shape;278;p26"/>
          <p:cNvSpPr txBox="1"/>
          <p:nvPr>
            <p:ph idx="12" type="sldNum"/>
          </p:nvPr>
        </p:nvSpPr>
        <p:spPr>
          <a:xfrm>
            <a:off x="9190531" y="8871561"/>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lain2">
  <p:cSld name="Plain2">
    <p:spTree>
      <p:nvGrpSpPr>
        <p:cNvPr id="279" name="Shape 279"/>
        <p:cNvGrpSpPr/>
        <p:nvPr/>
      </p:nvGrpSpPr>
      <p:grpSpPr>
        <a:xfrm>
          <a:off x="0" y="0"/>
          <a:ext cx="0" cy="0"/>
          <a:chOff x="0" y="0"/>
          <a:chExt cx="0" cy="0"/>
        </a:xfrm>
      </p:grpSpPr>
      <p:sp>
        <p:nvSpPr>
          <p:cNvPr id="280" name="Google Shape;280;p27"/>
          <p:cNvSpPr txBox="1"/>
          <p:nvPr>
            <p:ph idx="1" type="body"/>
          </p:nvPr>
        </p:nvSpPr>
        <p:spPr>
          <a:xfrm>
            <a:off x="2637134" y="3522973"/>
            <a:ext cx="8247900" cy="42537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Font typeface="Helvetica Neue"/>
              <a:buNone/>
              <a:defRPr sz="2800"/>
            </a:lvl1pPr>
            <a:lvl2pPr indent="-228600" lvl="1" marL="914400" rtl="0" algn="l">
              <a:lnSpc>
                <a:spcPct val="125000"/>
              </a:lnSpc>
              <a:spcBef>
                <a:spcPts val="600"/>
              </a:spcBef>
              <a:spcAft>
                <a:spcPts val="0"/>
              </a:spcAft>
              <a:buClr>
                <a:srgbClr val="FFFFFF"/>
              </a:buClr>
              <a:buSzPts val="2800"/>
              <a:buFont typeface="Helvetica Neue"/>
              <a:buNone/>
              <a:defRPr sz="2800"/>
            </a:lvl2pPr>
            <a:lvl3pPr indent="-228600" lvl="2" marL="1371600" rtl="0" algn="l">
              <a:lnSpc>
                <a:spcPct val="125000"/>
              </a:lnSpc>
              <a:spcBef>
                <a:spcPts val="600"/>
              </a:spcBef>
              <a:spcAft>
                <a:spcPts val="0"/>
              </a:spcAft>
              <a:buClr>
                <a:srgbClr val="FFFFFF"/>
              </a:buClr>
              <a:buSzPts val="2800"/>
              <a:buFont typeface="Helvetica Neue"/>
              <a:buNone/>
              <a:defRPr sz="2800"/>
            </a:lvl3pPr>
            <a:lvl4pPr indent="-228600" lvl="3" marL="1828800" rtl="0" algn="l">
              <a:lnSpc>
                <a:spcPct val="125000"/>
              </a:lnSpc>
              <a:spcBef>
                <a:spcPts val="600"/>
              </a:spcBef>
              <a:spcAft>
                <a:spcPts val="0"/>
              </a:spcAft>
              <a:buClr>
                <a:srgbClr val="FFFFFF"/>
              </a:buClr>
              <a:buSzPts val="2800"/>
              <a:buFont typeface="Helvetica Neue"/>
              <a:buNone/>
              <a:defRPr sz="2800"/>
            </a:lvl4pPr>
            <a:lvl5pPr indent="-228600" lvl="4" marL="2286000" rtl="0" algn="l">
              <a:lnSpc>
                <a:spcPct val="125000"/>
              </a:lnSpc>
              <a:spcBef>
                <a:spcPts val="600"/>
              </a:spcBef>
              <a:spcAft>
                <a:spcPts val="0"/>
              </a:spcAft>
              <a:buClr>
                <a:srgbClr val="FFFFFF"/>
              </a:buClr>
              <a:buSzPts val="2800"/>
              <a:buFont typeface="Helvetica Neue"/>
              <a:buNone/>
              <a:defRPr sz="2800"/>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81" name="Google Shape;281;p27"/>
          <p:cNvSpPr txBox="1"/>
          <p:nvPr>
            <p:ph idx="12" type="sldNum"/>
          </p:nvPr>
        </p:nvSpPr>
        <p:spPr>
          <a:xfrm>
            <a:off x="11081611" y="744357"/>
            <a:ext cx="206400" cy="2889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1pPr>
            <a:lvl2pPr indent="0" lvl="1"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2pPr>
            <a:lvl3pPr indent="0" lvl="2"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3pPr>
            <a:lvl4pPr indent="0" lvl="3"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4pPr>
            <a:lvl5pPr indent="0" lvl="4"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5pPr>
            <a:lvl6pPr indent="0" lvl="5"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6pPr>
            <a:lvl7pPr indent="0" lvl="6"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7pPr>
            <a:lvl8pPr indent="0" lvl="7"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8pPr>
            <a:lvl9pPr indent="0" lvl="8"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sz="1900">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Text Content">
  <p:cSld name="Default Text Content">
    <p:spTree>
      <p:nvGrpSpPr>
        <p:cNvPr id="282" name="Shape 282"/>
        <p:cNvGrpSpPr/>
        <p:nvPr/>
      </p:nvGrpSpPr>
      <p:grpSpPr>
        <a:xfrm>
          <a:off x="0" y="0"/>
          <a:ext cx="0" cy="0"/>
          <a:chOff x="0" y="0"/>
          <a:chExt cx="0" cy="0"/>
        </a:xfrm>
      </p:grpSpPr>
      <p:sp>
        <p:nvSpPr>
          <p:cNvPr id="283" name="Google Shape;283;p28"/>
          <p:cNvSpPr txBox="1"/>
          <p:nvPr>
            <p:ph idx="1" type="body"/>
          </p:nvPr>
        </p:nvSpPr>
        <p:spPr>
          <a:xfrm>
            <a:off x="1539590" y="3138556"/>
            <a:ext cx="10590000" cy="54612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84" name="Google Shape;284;p28"/>
          <p:cNvSpPr txBox="1"/>
          <p:nvPr>
            <p:ph idx="2" type="body"/>
          </p:nvPr>
        </p:nvSpPr>
        <p:spPr>
          <a:xfrm>
            <a:off x="1178347" y="806442"/>
            <a:ext cx="10648200" cy="9405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85" name="Google Shape;285;p28"/>
          <p:cNvSpPr txBox="1"/>
          <p:nvPr>
            <p:ph idx="12" type="sldNum"/>
          </p:nvPr>
        </p:nvSpPr>
        <p:spPr>
          <a:xfrm>
            <a:off x="11692502" y="1354902"/>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bg>
      <p:bgPr>
        <a:blipFill>
          <a:blip r:embed="rId2">
            <a:alphaModFix/>
          </a:blip>
          <a:stretch>
            <a:fillRect/>
          </a:stretch>
        </a:blipFill>
      </p:bgPr>
    </p:bg>
    <p:spTree>
      <p:nvGrpSpPr>
        <p:cNvPr id="286" name="Shape 286"/>
        <p:cNvGrpSpPr/>
        <p:nvPr/>
      </p:nvGrpSpPr>
      <p:grpSpPr>
        <a:xfrm>
          <a:off x="0" y="0"/>
          <a:ext cx="0" cy="0"/>
          <a:chOff x="0" y="0"/>
          <a:chExt cx="0" cy="0"/>
        </a:xfrm>
      </p:grpSpPr>
      <p:sp>
        <p:nvSpPr>
          <p:cNvPr id="287" name="Google Shape;287;p29"/>
          <p:cNvSpPr txBox="1"/>
          <p:nvPr>
            <p:ph idx="1" type="body"/>
          </p:nvPr>
        </p:nvSpPr>
        <p:spPr>
          <a:xfrm>
            <a:off x="9839811" y="1380936"/>
            <a:ext cx="2155200" cy="3852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Font typeface="Helvetica Neue"/>
              <a:buNone/>
              <a:defRPr sz="2800"/>
            </a:lvl1pPr>
            <a:lvl2pPr indent="-228600" lvl="1" marL="914400" rtl="0" algn="l">
              <a:lnSpc>
                <a:spcPct val="125000"/>
              </a:lnSpc>
              <a:spcBef>
                <a:spcPts val="600"/>
              </a:spcBef>
              <a:spcAft>
                <a:spcPts val="0"/>
              </a:spcAft>
              <a:buClr>
                <a:srgbClr val="FFFFFF"/>
              </a:buClr>
              <a:buSzPts val="2800"/>
              <a:buFont typeface="Helvetica Neue"/>
              <a:buNone/>
              <a:defRPr sz="2800"/>
            </a:lvl2pPr>
            <a:lvl3pPr indent="-228600" lvl="2" marL="1371600" rtl="0" algn="l">
              <a:lnSpc>
                <a:spcPct val="125000"/>
              </a:lnSpc>
              <a:spcBef>
                <a:spcPts val="600"/>
              </a:spcBef>
              <a:spcAft>
                <a:spcPts val="0"/>
              </a:spcAft>
              <a:buClr>
                <a:srgbClr val="FFFFFF"/>
              </a:buClr>
              <a:buSzPts val="2800"/>
              <a:buFont typeface="Helvetica Neue"/>
              <a:buNone/>
              <a:defRPr sz="2800"/>
            </a:lvl3pPr>
            <a:lvl4pPr indent="-228600" lvl="3" marL="1828800" rtl="0" algn="l">
              <a:lnSpc>
                <a:spcPct val="125000"/>
              </a:lnSpc>
              <a:spcBef>
                <a:spcPts val="600"/>
              </a:spcBef>
              <a:spcAft>
                <a:spcPts val="0"/>
              </a:spcAft>
              <a:buClr>
                <a:srgbClr val="FFFFFF"/>
              </a:buClr>
              <a:buSzPts val="2800"/>
              <a:buFont typeface="Helvetica Neue"/>
              <a:buNone/>
              <a:defRPr sz="2800"/>
            </a:lvl4pPr>
            <a:lvl5pPr indent="-228600" lvl="4" marL="2286000" rtl="0" algn="l">
              <a:lnSpc>
                <a:spcPct val="125000"/>
              </a:lnSpc>
              <a:spcBef>
                <a:spcPts val="600"/>
              </a:spcBef>
              <a:spcAft>
                <a:spcPts val="0"/>
              </a:spcAft>
              <a:buClr>
                <a:srgbClr val="FFFFFF"/>
              </a:buClr>
              <a:buSzPts val="2800"/>
              <a:buFont typeface="Helvetica Neue"/>
              <a:buNone/>
              <a:defRPr sz="2800"/>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88" name="Google Shape;288;p29"/>
          <p:cNvSpPr txBox="1"/>
          <p:nvPr>
            <p:ph idx="2" type="body"/>
          </p:nvPr>
        </p:nvSpPr>
        <p:spPr>
          <a:xfrm>
            <a:off x="6524114" y="7912893"/>
            <a:ext cx="5637000" cy="131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89" name="Google Shape;289;p29"/>
          <p:cNvSpPr txBox="1"/>
          <p:nvPr>
            <p:ph idx="3" type="body"/>
          </p:nvPr>
        </p:nvSpPr>
        <p:spPr>
          <a:xfrm>
            <a:off x="865276" y="941304"/>
            <a:ext cx="5358600" cy="22626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90" name="Google Shape;290;p29"/>
          <p:cNvSpPr txBox="1"/>
          <p:nvPr>
            <p:ph idx="4" type="body"/>
          </p:nvPr>
        </p:nvSpPr>
        <p:spPr>
          <a:xfrm>
            <a:off x="725899" y="4474675"/>
            <a:ext cx="5637000" cy="17676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91" name="Google Shape;291;p29"/>
          <p:cNvSpPr txBox="1"/>
          <p:nvPr>
            <p:ph idx="12" type="sldNum"/>
          </p:nvPr>
        </p:nvSpPr>
        <p:spPr>
          <a:xfrm>
            <a:off x="9190531" y="8871561"/>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p:cSld name="Contact">
    <p:bg>
      <p:bgPr>
        <a:blipFill>
          <a:blip r:embed="rId2">
            <a:alphaModFix/>
          </a:blip>
          <a:stretch>
            <a:fillRect/>
          </a:stretch>
        </a:blipFill>
      </p:bgPr>
    </p:bg>
    <p:spTree>
      <p:nvGrpSpPr>
        <p:cNvPr id="292" name="Shape 292"/>
        <p:cNvGrpSpPr/>
        <p:nvPr/>
      </p:nvGrpSpPr>
      <p:grpSpPr>
        <a:xfrm>
          <a:off x="0" y="0"/>
          <a:ext cx="0" cy="0"/>
          <a:chOff x="0" y="0"/>
          <a:chExt cx="0" cy="0"/>
        </a:xfrm>
      </p:grpSpPr>
      <p:sp>
        <p:nvSpPr>
          <p:cNvPr id="293" name="Google Shape;293;p30"/>
          <p:cNvSpPr txBox="1"/>
          <p:nvPr>
            <p:ph idx="1" type="body"/>
          </p:nvPr>
        </p:nvSpPr>
        <p:spPr>
          <a:xfrm>
            <a:off x="946500" y="4268586"/>
            <a:ext cx="5637000" cy="131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Font typeface="Helvetica Neue"/>
              <a:buNone/>
              <a:defRPr sz="2800"/>
            </a:lvl1pPr>
            <a:lvl2pPr indent="-228600" lvl="1" marL="914400" rtl="0" algn="l">
              <a:lnSpc>
                <a:spcPct val="125000"/>
              </a:lnSpc>
              <a:spcBef>
                <a:spcPts val="600"/>
              </a:spcBef>
              <a:spcAft>
                <a:spcPts val="0"/>
              </a:spcAft>
              <a:buClr>
                <a:srgbClr val="FFFFFF"/>
              </a:buClr>
              <a:buSzPts val="2800"/>
              <a:buFont typeface="Helvetica Neue"/>
              <a:buNone/>
              <a:defRPr sz="2800"/>
            </a:lvl2pPr>
            <a:lvl3pPr indent="-228600" lvl="2" marL="1371600" rtl="0" algn="l">
              <a:lnSpc>
                <a:spcPct val="125000"/>
              </a:lnSpc>
              <a:spcBef>
                <a:spcPts val="600"/>
              </a:spcBef>
              <a:spcAft>
                <a:spcPts val="0"/>
              </a:spcAft>
              <a:buClr>
                <a:srgbClr val="FFFFFF"/>
              </a:buClr>
              <a:buSzPts val="2800"/>
              <a:buFont typeface="Helvetica Neue"/>
              <a:buNone/>
              <a:defRPr sz="2800"/>
            </a:lvl3pPr>
            <a:lvl4pPr indent="-228600" lvl="3" marL="1828800" rtl="0" algn="l">
              <a:lnSpc>
                <a:spcPct val="125000"/>
              </a:lnSpc>
              <a:spcBef>
                <a:spcPts val="600"/>
              </a:spcBef>
              <a:spcAft>
                <a:spcPts val="0"/>
              </a:spcAft>
              <a:buClr>
                <a:srgbClr val="FFFFFF"/>
              </a:buClr>
              <a:buSzPts val="2800"/>
              <a:buFont typeface="Helvetica Neue"/>
              <a:buNone/>
              <a:defRPr sz="2800"/>
            </a:lvl4pPr>
            <a:lvl5pPr indent="-228600" lvl="4" marL="2286000" rtl="0" algn="l">
              <a:lnSpc>
                <a:spcPct val="125000"/>
              </a:lnSpc>
              <a:spcBef>
                <a:spcPts val="600"/>
              </a:spcBef>
              <a:spcAft>
                <a:spcPts val="0"/>
              </a:spcAft>
              <a:buClr>
                <a:srgbClr val="FFFFFF"/>
              </a:buClr>
              <a:buSzPts val="2800"/>
              <a:buFont typeface="Helvetica Neue"/>
              <a:buNone/>
              <a:defRPr sz="2800"/>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94" name="Google Shape;294;p30"/>
          <p:cNvSpPr txBox="1"/>
          <p:nvPr>
            <p:ph idx="2" type="body"/>
          </p:nvPr>
        </p:nvSpPr>
        <p:spPr>
          <a:xfrm>
            <a:off x="865276" y="941304"/>
            <a:ext cx="5358600" cy="17676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295" name="Google Shape;295;p30"/>
          <p:cNvSpPr txBox="1"/>
          <p:nvPr>
            <p:ph idx="3" type="body"/>
          </p:nvPr>
        </p:nvSpPr>
        <p:spPr>
          <a:xfrm>
            <a:off x="946502" y="2992553"/>
            <a:ext cx="5637000" cy="17676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pic>
        <p:nvPicPr>
          <p:cNvPr descr="world-map-black.ai" id="296" name="Google Shape;296;p30"/>
          <p:cNvPicPr preferRelativeResize="0"/>
          <p:nvPr/>
        </p:nvPicPr>
        <p:blipFill rotWithShape="1">
          <a:blip r:embed="rId3">
            <a:alphaModFix amt="3000"/>
          </a:blip>
          <a:srcRect b="0" l="0" r="0" t="0"/>
          <a:stretch/>
        </p:blipFill>
        <p:spPr>
          <a:xfrm>
            <a:off x="-4765811" y="11573415"/>
            <a:ext cx="15089701" cy="9431063"/>
          </a:xfrm>
          <a:prstGeom prst="rect">
            <a:avLst/>
          </a:prstGeom>
          <a:noFill/>
          <a:ln>
            <a:noFill/>
          </a:ln>
        </p:spPr>
      </p:pic>
      <p:sp>
        <p:nvSpPr>
          <p:cNvPr id="297" name="Google Shape;297;p30"/>
          <p:cNvSpPr txBox="1"/>
          <p:nvPr>
            <p:ph idx="12" type="sldNum"/>
          </p:nvPr>
        </p:nvSpPr>
        <p:spPr>
          <a:xfrm>
            <a:off x="9190531" y="8871561"/>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ircles 1">
  <p:cSld name="Circles 1">
    <p:spTree>
      <p:nvGrpSpPr>
        <p:cNvPr id="298" name="Shape 298"/>
        <p:cNvGrpSpPr/>
        <p:nvPr/>
      </p:nvGrpSpPr>
      <p:grpSpPr>
        <a:xfrm>
          <a:off x="0" y="0"/>
          <a:ext cx="0" cy="0"/>
          <a:chOff x="0" y="0"/>
          <a:chExt cx="0" cy="0"/>
        </a:xfrm>
      </p:grpSpPr>
      <p:sp>
        <p:nvSpPr>
          <p:cNvPr id="299" name="Google Shape;299;p31"/>
          <p:cNvSpPr txBox="1"/>
          <p:nvPr>
            <p:ph idx="1" type="body"/>
          </p:nvPr>
        </p:nvSpPr>
        <p:spPr>
          <a:xfrm>
            <a:off x="1280004" y="2867302"/>
            <a:ext cx="2457600" cy="32769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300"/>
              </a:spcBef>
              <a:spcAft>
                <a:spcPts val="0"/>
              </a:spcAft>
              <a:buClr>
                <a:srgbClr val="FFFFFF"/>
              </a:buClr>
              <a:buSzPts val="1400"/>
              <a:buFont typeface="Helvetica Neue"/>
              <a:buNone/>
              <a:defRPr sz="1400"/>
            </a:lvl1pPr>
            <a:lvl2pPr indent="-317500" lvl="1" marL="914400" rtl="0" algn="ctr">
              <a:lnSpc>
                <a:spcPct val="100000"/>
              </a:lnSpc>
              <a:spcBef>
                <a:spcPts val="300"/>
              </a:spcBef>
              <a:spcAft>
                <a:spcPts val="0"/>
              </a:spcAft>
              <a:buClr>
                <a:srgbClr val="FFFFFF"/>
              </a:buClr>
              <a:buSzPts val="1400"/>
              <a:buFont typeface="Helvetica Neue"/>
              <a:buChar char="–"/>
              <a:defRPr sz="1400"/>
            </a:lvl2pPr>
            <a:lvl3pPr indent="-317500" lvl="2" marL="1371600" rtl="0" algn="ctr">
              <a:lnSpc>
                <a:spcPct val="100000"/>
              </a:lnSpc>
              <a:spcBef>
                <a:spcPts val="300"/>
              </a:spcBef>
              <a:spcAft>
                <a:spcPts val="0"/>
              </a:spcAft>
              <a:buClr>
                <a:srgbClr val="FFFFFF"/>
              </a:buClr>
              <a:buSzPts val="1400"/>
              <a:buFont typeface="Helvetica Neue"/>
              <a:buChar char="•"/>
              <a:defRPr sz="1400"/>
            </a:lvl3pPr>
            <a:lvl4pPr indent="-317500" lvl="3" marL="1828800" rtl="0" algn="ctr">
              <a:lnSpc>
                <a:spcPct val="100000"/>
              </a:lnSpc>
              <a:spcBef>
                <a:spcPts val="300"/>
              </a:spcBef>
              <a:spcAft>
                <a:spcPts val="0"/>
              </a:spcAft>
              <a:buClr>
                <a:srgbClr val="FFFFFF"/>
              </a:buClr>
              <a:buSzPts val="1400"/>
              <a:buFont typeface="Helvetica Neue"/>
              <a:buChar char="–"/>
              <a:defRPr sz="1400"/>
            </a:lvl4pPr>
            <a:lvl5pPr indent="-317500" lvl="4" marL="2286000" rtl="0" algn="ctr">
              <a:lnSpc>
                <a:spcPct val="100000"/>
              </a:lnSpc>
              <a:spcBef>
                <a:spcPts val="300"/>
              </a:spcBef>
              <a:spcAft>
                <a:spcPts val="0"/>
              </a:spcAft>
              <a:buClr>
                <a:srgbClr val="FFFFFF"/>
              </a:buClr>
              <a:buSzPts val="1400"/>
              <a:buFont typeface="Helvetica Neue"/>
              <a:buChar char="»"/>
              <a:defRPr sz="1400"/>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00" name="Google Shape;300;p31"/>
          <p:cNvSpPr txBox="1"/>
          <p:nvPr>
            <p:ph idx="2" type="body"/>
          </p:nvPr>
        </p:nvSpPr>
        <p:spPr>
          <a:xfrm>
            <a:off x="1177604" y="7031567"/>
            <a:ext cx="2662500" cy="5460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01" name="Google Shape;301;p31"/>
          <p:cNvSpPr txBox="1"/>
          <p:nvPr>
            <p:ph idx="3" type="body"/>
          </p:nvPr>
        </p:nvSpPr>
        <p:spPr>
          <a:xfrm>
            <a:off x="1177604" y="6530770"/>
            <a:ext cx="2662500" cy="4779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02" name="Google Shape;302;p31"/>
          <p:cNvSpPr txBox="1"/>
          <p:nvPr>
            <p:ph idx="4" type="body"/>
          </p:nvPr>
        </p:nvSpPr>
        <p:spPr>
          <a:xfrm>
            <a:off x="5192849" y="7039205"/>
            <a:ext cx="2662500" cy="5460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03" name="Google Shape;303;p31"/>
          <p:cNvSpPr txBox="1"/>
          <p:nvPr>
            <p:ph idx="5" type="body"/>
          </p:nvPr>
        </p:nvSpPr>
        <p:spPr>
          <a:xfrm>
            <a:off x="5192849" y="6538413"/>
            <a:ext cx="2662500" cy="4779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04" name="Google Shape;304;p31"/>
          <p:cNvSpPr txBox="1"/>
          <p:nvPr>
            <p:ph idx="6" type="body"/>
          </p:nvPr>
        </p:nvSpPr>
        <p:spPr>
          <a:xfrm>
            <a:off x="9165094" y="7097538"/>
            <a:ext cx="2662500" cy="5460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05" name="Google Shape;305;p31"/>
          <p:cNvSpPr txBox="1"/>
          <p:nvPr>
            <p:ph idx="7" type="body"/>
          </p:nvPr>
        </p:nvSpPr>
        <p:spPr>
          <a:xfrm>
            <a:off x="9165094" y="6596741"/>
            <a:ext cx="2662500" cy="4779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06" name="Google Shape;306;p31"/>
          <p:cNvSpPr txBox="1"/>
          <p:nvPr>
            <p:ph idx="12" type="sldNum"/>
          </p:nvPr>
        </p:nvSpPr>
        <p:spPr>
          <a:xfrm>
            <a:off x="9190531" y="8871561"/>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目次1" showMasterSp="0">
  <p:cSld name="目次1">
    <p:spTree>
      <p:nvGrpSpPr>
        <p:cNvPr id="21" name="Shape 21"/>
        <p:cNvGrpSpPr/>
        <p:nvPr/>
      </p:nvGrpSpPr>
      <p:grpSpPr>
        <a:xfrm>
          <a:off x="0" y="0"/>
          <a:ext cx="0" cy="0"/>
          <a:chOff x="0" y="0"/>
          <a:chExt cx="0" cy="0"/>
        </a:xfrm>
      </p:grpSpPr>
      <p:sp>
        <p:nvSpPr>
          <p:cNvPr id="22" name="Google Shape;22;p4"/>
          <p:cNvSpPr/>
          <p:nvPr/>
        </p:nvSpPr>
        <p:spPr>
          <a:xfrm>
            <a:off x="-1016000" y="0"/>
            <a:ext cx="817315"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23" name="Google Shape;23;p4"/>
          <p:cNvPicPr preferRelativeResize="0"/>
          <p:nvPr/>
        </p:nvPicPr>
        <p:blipFill rotWithShape="1">
          <a:blip r:embed="rId2">
            <a:alphaModFix/>
          </a:blip>
          <a:srcRect b="0" l="0" r="0" t="0"/>
          <a:stretch/>
        </p:blipFill>
        <p:spPr>
          <a:xfrm>
            <a:off x="-713780" y="-157361"/>
            <a:ext cx="431801" cy="431801"/>
          </a:xfrm>
          <a:prstGeom prst="rect">
            <a:avLst/>
          </a:prstGeom>
          <a:noFill/>
          <a:ln>
            <a:noFill/>
          </a:ln>
        </p:spPr>
      </p:pic>
      <p:pic>
        <p:nvPicPr>
          <p:cNvPr descr="アセット 4.png" id="24" name="Google Shape;24;p4"/>
          <p:cNvPicPr preferRelativeResize="0"/>
          <p:nvPr/>
        </p:nvPicPr>
        <p:blipFill rotWithShape="1">
          <a:blip r:embed="rId3">
            <a:alphaModFix amt="12984"/>
          </a:blip>
          <a:srcRect b="0" l="0" r="0" t="0"/>
          <a:stretch/>
        </p:blipFill>
        <p:spPr>
          <a:xfrm rot="-5400000">
            <a:off x="-1380880" y="8236129"/>
            <a:ext cx="2035071" cy="185656"/>
          </a:xfrm>
          <a:prstGeom prst="rect">
            <a:avLst/>
          </a:prstGeom>
          <a:noFill/>
          <a:ln>
            <a:noFill/>
          </a:ln>
        </p:spPr>
      </p:pic>
      <p:grpSp>
        <p:nvGrpSpPr>
          <p:cNvPr id="25" name="Google Shape;25;p4"/>
          <p:cNvGrpSpPr/>
          <p:nvPr/>
        </p:nvGrpSpPr>
        <p:grpSpPr>
          <a:xfrm>
            <a:off x="410049" y="2362364"/>
            <a:ext cx="4520875" cy="4520875"/>
            <a:chOff x="0" y="0"/>
            <a:chExt cx="4520874" cy="4520874"/>
          </a:xfrm>
        </p:grpSpPr>
        <p:sp>
          <p:nvSpPr>
            <p:cNvPr id="26" name="Google Shape;26;p4"/>
            <p:cNvSpPr txBox="1"/>
            <p:nvPr/>
          </p:nvSpPr>
          <p:spPr>
            <a:xfrm>
              <a:off x="1314413" y="1936399"/>
              <a:ext cx="2007518" cy="51738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434343"/>
                </a:buClr>
                <a:buSzPts val="2400"/>
                <a:buFont typeface="Helvetica Neue"/>
                <a:buNone/>
              </a:pPr>
              <a:r>
                <a:rPr b="1" i="0" lang="en-US" sz="2400" u="none" cap="none" strike="noStrike">
                  <a:solidFill>
                    <a:srgbClr val="434343"/>
                  </a:solidFill>
                  <a:latin typeface="Helvetica Neue"/>
                  <a:ea typeface="Helvetica Neue"/>
                  <a:cs typeface="Helvetica Neue"/>
                  <a:sym typeface="Helvetica Neue"/>
                </a:rPr>
                <a:t>CONTENTS</a:t>
              </a:r>
              <a:endParaRPr/>
            </a:p>
          </p:txBody>
        </p:sp>
        <p:grpSp>
          <p:nvGrpSpPr>
            <p:cNvPr id="27" name="Google Shape;27;p4"/>
            <p:cNvGrpSpPr/>
            <p:nvPr/>
          </p:nvGrpSpPr>
          <p:grpSpPr>
            <a:xfrm>
              <a:off x="0" y="0"/>
              <a:ext cx="4520874" cy="4520874"/>
              <a:chOff x="0" y="0"/>
              <a:chExt cx="4520873" cy="4520873"/>
            </a:xfrm>
          </p:grpSpPr>
          <p:sp>
            <p:nvSpPr>
              <p:cNvPr id="28" name="Google Shape;28;p4"/>
              <p:cNvSpPr/>
              <p:nvPr/>
            </p:nvSpPr>
            <p:spPr>
              <a:xfrm>
                <a:off x="1141577" y="2666881"/>
                <a:ext cx="303993" cy="303993"/>
              </a:xfrm>
              <a:prstGeom prst="ellipse">
                <a:avLst/>
              </a:prstGeom>
              <a:gradFill>
                <a:gsLst>
                  <a:gs pos="0">
                    <a:srgbClr val="0DD3C1">
                      <a:alpha val="87450"/>
                    </a:srgbClr>
                  </a:gs>
                  <a:gs pos="100000">
                    <a:srgbClr val="70A9FF">
                      <a:alpha val="87450"/>
                    </a:srgbClr>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nvGrpSpPr>
              <p:cNvPr id="29" name="Google Shape;29;p4"/>
              <p:cNvGrpSpPr/>
              <p:nvPr/>
            </p:nvGrpSpPr>
            <p:grpSpPr>
              <a:xfrm>
                <a:off x="0" y="0"/>
                <a:ext cx="4520873" cy="4520873"/>
                <a:chOff x="0" y="0"/>
                <a:chExt cx="4520872" cy="4520872"/>
              </a:xfrm>
            </p:grpSpPr>
            <p:sp>
              <p:nvSpPr>
                <p:cNvPr id="30" name="Google Shape;30;p4"/>
                <p:cNvSpPr/>
                <p:nvPr/>
              </p:nvSpPr>
              <p:spPr>
                <a:xfrm>
                  <a:off x="1169257" y="1114077"/>
                  <a:ext cx="2182358" cy="2182358"/>
                </a:xfrm>
                <a:prstGeom prst="ellipse">
                  <a:avLst/>
                </a:prstGeom>
                <a:noFill/>
                <a:ln cap="flat" cmpd="sng" w="38100">
                  <a:solidFill>
                    <a:srgbClr val="00D4C1">
                      <a:alpha val="79607"/>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31" name="Google Shape;31;p4"/>
                <p:cNvSpPr/>
                <p:nvPr/>
              </p:nvSpPr>
              <p:spPr>
                <a:xfrm>
                  <a:off x="807519" y="770134"/>
                  <a:ext cx="2905834" cy="2905833"/>
                </a:xfrm>
                <a:prstGeom prst="ellipse">
                  <a:avLst/>
                </a:prstGeom>
                <a:noFill/>
                <a:ln cap="flat" cmpd="sng" w="38100">
                  <a:solidFill>
                    <a:srgbClr val="687F92">
                      <a:alpha val="24705"/>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32" name="Google Shape;32;p4"/>
                <p:cNvSpPr/>
                <p:nvPr/>
              </p:nvSpPr>
              <p:spPr>
                <a:xfrm>
                  <a:off x="505565" y="478529"/>
                  <a:ext cx="3509741" cy="3509742"/>
                </a:xfrm>
                <a:prstGeom prst="ellipse">
                  <a:avLst/>
                </a:prstGeom>
                <a:noFill/>
                <a:ln cap="flat" cmpd="sng" w="38100">
                  <a:solidFill>
                    <a:srgbClr val="687F92">
                      <a:alpha val="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33" name="Google Shape;33;p4"/>
                <p:cNvSpPr/>
                <p:nvPr/>
              </p:nvSpPr>
              <p:spPr>
                <a:xfrm>
                  <a:off x="238524" y="231787"/>
                  <a:ext cx="4043823" cy="4043824"/>
                </a:xfrm>
                <a:prstGeom prst="ellipse">
                  <a:avLst/>
                </a:prstGeom>
                <a:noFill/>
                <a:ln cap="flat" cmpd="sng" w="38100">
                  <a:solidFill>
                    <a:srgbClr val="687F92">
                      <a:alpha val="5098"/>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34" name="Google Shape;34;p4"/>
                <p:cNvSpPr/>
                <p:nvPr/>
              </p:nvSpPr>
              <p:spPr>
                <a:xfrm>
                  <a:off x="0" y="0"/>
                  <a:ext cx="4520872" cy="4520872"/>
                </a:xfrm>
                <a:prstGeom prst="ellipse">
                  <a:avLst/>
                </a:prstGeom>
                <a:noFill/>
                <a:ln cap="flat" cmpd="sng" w="38100">
                  <a:solidFill>
                    <a:srgbClr val="687F92">
                      <a:alpha val="2745"/>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sp>
            <p:nvSpPr>
              <p:cNvPr id="35" name="Google Shape;35;p4"/>
              <p:cNvSpPr/>
              <p:nvPr/>
            </p:nvSpPr>
            <p:spPr>
              <a:xfrm>
                <a:off x="2801501" y="1125523"/>
                <a:ext cx="334141" cy="334141"/>
              </a:xfrm>
              <a:prstGeom prst="ellipse">
                <a:avLst/>
              </a:prstGeom>
              <a:noFill/>
              <a:ln cap="flat" cmpd="sng" w="38100">
                <a:solidFill>
                  <a:srgbClr val="687F92">
                    <a:alpha val="29411"/>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36" name="Google Shape;36;p4"/>
              <p:cNvSpPr/>
              <p:nvPr/>
            </p:nvSpPr>
            <p:spPr>
              <a:xfrm>
                <a:off x="2812279" y="3238154"/>
                <a:ext cx="129346" cy="129345"/>
              </a:xfrm>
              <a:prstGeom prst="ellipse">
                <a:avLst/>
              </a:prstGeom>
              <a:noFill/>
              <a:ln cap="flat" cmpd="sng" w="25400">
                <a:solidFill>
                  <a:srgbClr val="687F92">
                    <a:alpha val="24705"/>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grpSp>
        <p:nvGrpSpPr>
          <p:cNvPr id="37" name="Google Shape;37;p4"/>
          <p:cNvGrpSpPr/>
          <p:nvPr/>
        </p:nvGrpSpPr>
        <p:grpSpPr>
          <a:xfrm>
            <a:off x="4737100" y="1261220"/>
            <a:ext cx="1135163" cy="7231163"/>
            <a:chOff x="0" y="0"/>
            <a:chExt cx="1135162" cy="7231162"/>
          </a:xfrm>
        </p:grpSpPr>
        <p:grpSp>
          <p:nvGrpSpPr>
            <p:cNvPr id="38" name="Google Shape;38;p4"/>
            <p:cNvGrpSpPr/>
            <p:nvPr/>
          </p:nvGrpSpPr>
          <p:grpSpPr>
            <a:xfrm>
              <a:off x="0" y="0"/>
              <a:ext cx="1135162" cy="7231162"/>
              <a:chOff x="0" y="0"/>
              <a:chExt cx="1135161" cy="7231161"/>
            </a:xfrm>
          </p:grpSpPr>
          <p:grpSp>
            <p:nvGrpSpPr>
              <p:cNvPr id="39" name="Google Shape;39;p4"/>
              <p:cNvGrpSpPr/>
              <p:nvPr/>
            </p:nvGrpSpPr>
            <p:grpSpPr>
              <a:xfrm>
                <a:off x="0" y="0"/>
                <a:ext cx="1135161" cy="1135161"/>
                <a:chOff x="0" y="0"/>
                <a:chExt cx="1135160" cy="1135160"/>
              </a:xfrm>
            </p:grpSpPr>
            <p:sp>
              <p:nvSpPr>
                <p:cNvPr id="40" name="Google Shape;40;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41" name="Google Shape;41;p4"/>
                <p:cNvSpPr/>
                <p:nvPr/>
              </p:nvSpPr>
              <p:spPr>
                <a:xfrm>
                  <a:off x="0" y="0"/>
                  <a:ext cx="1135160" cy="1135160"/>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nvGrpSpPr>
              <p:cNvPr id="42" name="Google Shape;42;p4"/>
              <p:cNvGrpSpPr/>
              <p:nvPr/>
            </p:nvGrpSpPr>
            <p:grpSpPr>
              <a:xfrm>
                <a:off x="0" y="1524000"/>
                <a:ext cx="1135161" cy="1135161"/>
                <a:chOff x="0" y="0"/>
                <a:chExt cx="1135160" cy="1135160"/>
              </a:xfrm>
            </p:grpSpPr>
            <p:sp>
              <p:nvSpPr>
                <p:cNvPr id="43" name="Google Shape;43;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44" name="Google Shape;44;p4"/>
                <p:cNvSpPr/>
                <p:nvPr/>
              </p:nvSpPr>
              <p:spPr>
                <a:xfrm>
                  <a:off x="0" y="0"/>
                  <a:ext cx="1135160" cy="1135160"/>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nvGrpSpPr>
              <p:cNvPr id="45" name="Google Shape;45;p4"/>
              <p:cNvGrpSpPr/>
              <p:nvPr/>
            </p:nvGrpSpPr>
            <p:grpSpPr>
              <a:xfrm>
                <a:off x="0" y="3048000"/>
                <a:ext cx="1135161" cy="1135161"/>
                <a:chOff x="0" y="0"/>
                <a:chExt cx="1135160" cy="1135160"/>
              </a:xfrm>
            </p:grpSpPr>
            <p:sp>
              <p:nvSpPr>
                <p:cNvPr id="46" name="Google Shape;46;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47" name="Google Shape;47;p4"/>
                <p:cNvSpPr/>
                <p:nvPr/>
              </p:nvSpPr>
              <p:spPr>
                <a:xfrm>
                  <a:off x="0" y="0"/>
                  <a:ext cx="1135160" cy="1135160"/>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nvGrpSpPr>
              <p:cNvPr id="48" name="Google Shape;48;p4"/>
              <p:cNvGrpSpPr/>
              <p:nvPr/>
            </p:nvGrpSpPr>
            <p:grpSpPr>
              <a:xfrm>
                <a:off x="0" y="4572000"/>
                <a:ext cx="1135161" cy="1135161"/>
                <a:chOff x="0" y="0"/>
                <a:chExt cx="1135160" cy="1135160"/>
              </a:xfrm>
            </p:grpSpPr>
            <p:sp>
              <p:nvSpPr>
                <p:cNvPr id="49" name="Google Shape;49;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50" name="Google Shape;50;p4"/>
                <p:cNvSpPr/>
                <p:nvPr/>
              </p:nvSpPr>
              <p:spPr>
                <a:xfrm>
                  <a:off x="0" y="0"/>
                  <a:ext cx="1135160" cy="1135160"/>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nvGrpSpPr>
              <p:cNvPr id="51" name="Google Shape;51;p4"/>
              <p:cNvGrpSpPr/>
              <p:nvPr/>
            </p:nvGrpSpPr>
            <p:grpSpPr>
              <a:xfrm>
                <a:off x="0" y="6096000"/>
                <a:ext cx="1135161" cy="1135161"/>
                <a:chOff x="0" y="0"/>
                <a:chExt cx="1135160" cy="1135160"/>
              </a:xfrm>
            </p:grpSpPr>
            <p:sp>
              <p:nvSpPr>
                <p:cNvPr id="52" name="Google Shape;52;p4"/>
                <p:cNvSpPr/>
                <p:nvPr/>
              </p:nvSpPr>
              <p:spPr>
                <a:xfrm>
                  <a:off x="224127" y="206071"/>
                  <a:ext cx="686905" cy="686905"/>
                </a:xfrm>
                <a:prstGeom prst="ellipse">
                  <a:avLst/>
                </a:prstGeom>
                <a:gradFill>
                  <a:gsLst>
                    <a:gs pos="0">
                      <a:srgbClr val="0DD3C1"/>
                    </a:gs>
                    <a:gs pos="100000">
                      <a:srgbClr val="70A9FF"/>
                    </a:gs>
                  </a:gsLst>
                  <a:lin ang="2400000" scaled="0"/>
                </a:gradFill>
                <a:ln>
                  <a:noFill/>
                </a:ln>
                <a:effectLst>
                  <a:outerShdw blurRad="292100" rotWithShape="0" dir="3798989" dist="101849">
                    <a:srgbClr val="000000">
                      <a:alpha val="15294"/>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53" name="Google Shape;53;p4"/>
                <p:cNvSpPr/>
                <p:nvPr/>
              </p:nvSpPr>
              <p:spPr>
                <a:xfrm>
                  <a:off x="0" y="0"/>
                  <a:ext cx="1135160" cy="1135160"/>
                </a:xfrm>
                <a:prstGeom prst="ellipse">
                  <a:avLst/>
                </a:prstGeom>
                <a:noFill/>
                <a:ln cap="flat" cmpd="sng" w="38100">
                  <a:solidFill>
                    <a:srgbClr val="687F92">
                      <a:alpha val="9803"/>
                    </a:srgbClr>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grpSp>
        </p:grpSp>
        <p:sp>
          <p:nvSpPr>
            <p:cNvPr id="54" name="Google Shape;54;p4"/>
            <p:cNvSpPr txBox="1"/>
            <p:nvPr/>
          </p:nvSpPr>
          <p:spPr>
            <a:xfrm>
              <a:off x="381253" y="186579"/>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1</a:t>
              </a:r>
              <a:endParaRPr/>
            </a:p>
          </p:txBody>
        </p:sp>
        <p:sp>
          <p:nvSpPr>
            <p:cNvPr id="55" name="Google Shape;55;p4"/>
            <p:cNvSpPr txBox="1"/>
            <p:nvPr/>
          </p:nvSpPr>
          <p:spPr>
            <a:xfrm>
              <a:off x="381253" y="1697879"/>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2</a:t>
              </a:r>
              <a:endParaRPr/>
            </a:p>
          </p:txBody>
        </p:sp>
        <p:sp>
          <p:nvSpPr>
            <p:cNvPr id="56" name="Google Shape;56;p4"/>
            <p:cNvSpPr txBox="1"/>
            <p:nvPr/>
          </p:nvSpPr>
          <p:spPr>
            <a:xfrm>
              <a:off x="381253" y="3221879"/>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3</a:t>
              </a:r>
              <a:endParaRPr/>
            </a:p>
          </p:txBody>
        </p:sp>
        <p:sp>
          <p:nvSpPr>
            <p:cNvPr id="57" name="Google Shape;57;p4"/>
            <p:cNvSpPr txBox="1"/>
            <p:nvPr/>
          </p:nvSpPr>
          <p:spPr>
            <a:xfrm>
              <a:off x="355853" y="4745879"/>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4</a:t>
              </a:r>
              <a:endParaRPr/>
            </a:p>
          </p:txBody>
        </p:sp>
        <p:sp>
          <p:nvSpPr>
            <p:cNvPr id="58" name="Google Shape;58;p4"/>
            <p:cNvSpPr txBox="1"/>
            <p:nvPr/>
          </p:nvSpPr>
          <p:spPr>
            <a:xfrm>
              <a:off x="381253" y="6269880"/>
              <a:ext cx="437467" cy="711201"/>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SzPts val="4000"/>
                <a:buFont typeface="Helvetica Neue"/>
                <a:buNone/>
              </a:pPr>
              <a:r>
                <a:rPr b="1" i="0" lang="en-US" sz="4000" u="none" cap="none" strike="noStrike">
                  <a:solidFill>
                    <a:srgbClr val="FFFFFF"/>
                  </a:solidFill>
                  <a:latin typeface="Helvetica Neue"/>
                  <a:ea typeface="Helvetica Neue"/>
                  <a:cs typeface="Helvetica Neue"/>
                  <a:sym typeface="Helvetica Neue"/>
                </a:rPr>
                <a:t>5</a:t>
              </a:r>
              <a:endParaRPr/>
            </a:p>
          </p:txBody>
        </p:sp>
      </p:grpSp>
      <p:sp>
        <p:nvSpPr>
          <p:cNvPr id="59" name="Google Shape;59;p4"/>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Timeline">
    <p:spTree>
      <p:nvGrpSpPr>
        <p:cNvPr id="307" name="Shape 307"/>
        <p:cNvGrpSpPr/>
        <p:nvPr/>
      </p:nvGrpSpPr>
      <p:grpSpPr>
        <a:xfrm>
          <a:off x="0" y="0"/>
          <a:ext cx="0" cy="0"/>
          <a:chOff x="0" y="0"/>
          <a:chExt cx="0" cy="0"/>
        </a:xfrm>
      </p:grpSpPr>
      <p:sp>
        <p:nvSpPr>
          <p:cNvPr id="308" name="Google Shape;308;p32"/>
          <p:cNvSpPr txBox="1"/>
          <p:nvPr>
            <p:ph type="title"/>
          </p:nvPr>
        </p:nvSpPr>
        <p:spPr>
          <a:xfrm>
            <a:off x="1539591" y="1158055"/>
            <a:ext cx="9443700" cy="940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rgbClr val="FFFFFF"/>
              </a:buClr>
              <a:buSzPts val="5100"/>
              <a:buFont typeface="Helvetica Neue"/>
              <a:buNone/>
              <a:defRPr b="0" sz="5100">
                <a:solidFill>
                  <a:srgbClr val="FFFFFF"/>
                </a:solidFill>
                <a:latin typeface="Helvetica Neue"/>
                <a:ea typeface="Helvetica Neue"/>
                <a:cs typeface="Helvetica Neue"/>
                <a:sym typeface="Helvetica Neue"/>
              </a:defRPr>
            </a:lvl1pPr>
            <a:lvl2pPr lvl="1" rtl="0" algn="l">
              <a:lnSpc>
                <a:spcPct val="85000"/>
              </a:lnSpc>
              <a:spcBef>
                <a:spcPts val="0"/>
              </a:spcBef>
              <a:spcAft>
                <a:spcPts val="0"/>
              </a:spcAft>
              <a:buClr>
                <a:srgbClr val="698093"/>
              </a:buClr>
              <a:buSzPts val="2800"/>
              <a:buNone/>
              <a:defRPr/>
            </a:lvl2pPr>
            <a:lvl3pPr lvl="2" rtl="0" algn="l">
              <a:lnSpc>
                <a:spcPct val="85000"/>
              </a:lnSpc>
              <a:spcBef>
                <a:spcPts val="0"/>
              </a:spcBef>
              <a:spcAft>
                <a:spcPts val="0"/>
              </a:spcAft>
              <a:buClr>
                <a:srgbClr val="698093"/>
              </a:buClr>
              <a:buSzPts val="2800"/>
              <a:buNone/>
              <a:defRPr/>
            </a:lvl3pPr>
            <a:lvl4pPr lvl="3" rtl="0" algn="l">
              <a:lnSpc>
                <a:spcPct val="85000"/>
              </a:lnSpc>
              <a:spcBef>
                <a:spcPts val="0"/>
              </a:spcBef>
              <a:spcAft>
                <a:spcPts val="0"/>
              </a:spcAft>
              <a:buClr>
                <a:srgbClr val="698093"/>
              </a:buClr>
              <a:buSzPts val="2800"/>
              <a:buNone/>
              <a:defRPr/>
            </a:lvl4pPr>
            <a:lvl5pPr lvl="4" rtl="0" algn="l">
              <a:lnSpc>
                <a:spcPct val="85000"/>
              </a:lnSpc>
              <a:spcBef>
                <a:spcPts val="0"/>
              </a:spcBef>
              <a:spcAft>
                <a:spcPts val="0"/>
              </a:spcAft>
              <a:buClr>
                <a:srgbClr val="698093"/>
              </a:buClr>
              <a:buSzPts val="2800"/>
              <a:buNone/>
              <a:defRPr/>
            </a:lvl5pPr>
            <a:lvl6pPr lvl="5" rtl="0" algn="l">
              <a:lnSpc>
                <a:spcPct val="85000"/>
              </a:lnSpc>
              <a:spcBef>
                <a:spcPts val="0"/>
              </a:spcBef>
              <a:spcAft>
                <a:spcPts val="0"/>
              </a:spcAft>
              <a:buClr>
                <a:srgbClr val="698093"/>
              </a:buClr>
              <a:buSzPts val="2800"/>
              <a:buNone/>
              <a:defRPr/>
            </a:lvl6pPr>
            <a:lvl7pPr lvl="6" rtl="0" algn="l">
              <a:lnSpc>
                <a:spcPct val="85000"/>
              </a:lnSpc>
              <a:spcBef>
                <a:spcPts val="0"/>
              </a:spcBef>
              <a:spcAft>
                <a:spcPts val="0"/>
              </a:spcAft>
              <a:buClr>
                <a:srgbClr val="698093"/>
              </a:buClr>
              <a:buSzPts val="2800"/>
              <a:buNone/>
              <a:defRPr/>
            </a:lvl7pPr>
            <a:lvl8pPr lvl="7" rtl="0" algn="l">
              <a:lnSpc>
                <a:spcPct val="85000"/>
              </a:lnSpc>
              <a:spcBef>
                <a:spcPts val="0"/>
              </a:spcBef>
              <a:spcAft>
                <a:spcPts val="0"/>
              </a:spcAft>
              <a:buClr>
                <a:srgbClr val="698093"/>
              </a:buClr>
              <a:buSzPts val="2800"/>
              <a:buNone/>
              <a:defRPr/>
            </a:lvl8pPr>
            <a:lvl9pPr lvl="8" rtl="0" algn="l">
              <a:lnSpc>
                <a:spcPct val="85000"/>
              </a:lnSpc>
              <a:spcBef>
                <a:spcPts val="0"/>
              </a:spcBef>
              <a:spcAft>
                <a:spcPts val="0"/>
              </a:spcAft>
              <a:buClr>
                <a:srgbClr val="698093"/>
              </a:buClr>
              <a:buSzPts val="2800"/>
              <a:buNone/>
              <a:defRPr/>
            </a:lvl9pPr>
          </a:lstStyle>
          <a:p/>
        </p:txBody>
      </p:sp>
      <p:cxnSp>
        <p:nvCxnSpPr>
          <p:cNvPr id="309" name="Google Shape;309;p32"/>
          <p:cNvCxnSpPr/>
          <p:nvPr/>
        </p:nvCxnSpPr>
        <p:spPr>
          <a:xfrm>
            <a:off x="-1" y="5557826"/>
            <a:ext cx="13004700" cy="0"/>
          </a:xfrm>
          <a:prstGeom prst="straightConnector1">
            <a:avLst/>
          </a:prstGeom>
          <a:noFill/>
          <a:ln cap="flat" cmpd="sng" w="12700">
            <a:solidFill>
              <a:srgbClr val="000000">
                <a:alpha val="20000"/>
              </a:srgbClr>
            </a:solidFill>
            <a:prstDash val="solid"/>
            <a:round/>
            <a:headEnd len="sm" w="sm" type="none"/>
            <a:tailEnd len="sm" w="sm" type="none"/>
          </a:ln>
        </p:spPr>
      </p:cxnSp>
      <p:cxnSp>
        <p:nvCxnSpPr>
          <p:cNvPr id="310" name="Google Shape;310;p32"/>
          <p:cNvCxnSpPr/>
          <p:nvPr/>
        </p:nvCxnSpPr>
        <p:spPr>
          <a:xfrm>
            <a:off x="1438198" y="3509834"/>
            <a:ext cx="0" cy="2048100"/>
          </a:xfrm>
          <a:prstGeom prst="straightConnector1">
            <a:avLst/>
          </a:prstGeom>
          <a:noFill/>
          <a:ln cap="flat" cmpd="sng" w="12700">
            <a:solidFill>
              <a:srgbClr val="000000">
                <a:alpha val="40000"/>
              </a:srgbClr>
            </a:solidFill>
            <a:prstDash val="dot"/>
            <a:round/>
            <a:headEnd len="sm" w="sm" type="none"/>
            <a:tailEnd len="sm" w="sm" type="none"/>
          </a:ln>
        </p:spPr>
      </p:cxnSp>
      <p:cxnSp>
        <p:nvCxnSpPr>
          <p:cNvPr id="311" name="Google Shape;311;p32"/>
          <p:cNvCxnSpPr/>
          <p:nvPr/>
        </p:nvCxnSpPr>
        <p:spPr>
          <a:xfrm>
            <a:off x="11582683" y="5562529"/>
            <a:ext cx="0" cy="2048100"/>
          </a:xfrm>
          <a:prstGeom prst="straightConnector1">
            <a:avLst/>
          </a:prstGeom>
          <a:noFill/>
          <a:ln cap="flat" cmpd="sng" w="12700">
            <a:solidFill>
              <a:srgbClr val="000000">
                <a:alpha val="40000"/>
              </a:srgbClr>
            </a:solidFill>
            <a:prstDash val="dot"/>
            <a:round/>
            <a:headEnd len="sm" w="sm" type="none"/>
            <a:tailEnd len="sm" w="sm" type="none"/>
          </a:ln>
        </p:spPr>
      </p:cxnSp>
      <p:cxnSp>
        <p:nvCxnSpPr>
          <p:cNvPr id="312" name="Google Shape;312;p32"/>
          <p:cNvCxnSpPr/>
          <p:nvPr/>
        </p:nvCxnSpPr>
        <p:spPr>
          <a:xfrm>
            <a:off x="4991815" y="3509834"/>
            <a:ext cx="0" cy="2048100"/>
          </a:xfrm>
          <a:prstGeom prst="straightConnector1">
            <a:avLst/>
          </a:prstGeom>
          <a:noFill/>
          <a:ln cap="flat" cmpd="sng" w="12700">
            <a:solidFill>
              <a:srgbClr val="000000">
                <a:alpha val="40000"/>
              </a:srgbClr>
            </a:solidFill>
            <a:prstDash val="dot"/>
            <a:round/>
            <a:headEnd len="sm" w="sm" type="none"/>
            <a:tailEnd len="sm" w="sm" type="none"/>
          </a:ln>
        </p:spPr>
      </p:cxnSp>
      <p:sp>
        <p:nvSpPr>
          <p:cNvPr id="313" name="Google Shape;313;p32"/>
          <p:cNvSpPr/>
          <p:nvPr/>
        </p:nvSpPr>
        <p:spPr>
          <a:xfrm>
            <a:off x="4915018" y="5455426"/>
            <a:ext cx="153600" cy="204900"/>
          </a:xfrm>
          <a:prstGeom prst="ellipse">
            <a:avLst/>
          </a:prstGeom>
          <a:solidFill>
            <a:srgbClr val="FFFFFF"/>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cxnSp>
        <p:nvCxnSpPr>
          <p:cNvPr id="314" name="Google Shape;314;p32"/>
          <p:cNvCxnSpPr/>
          <p:nvPr/>
        </p:nvCxnSpPr>
        <p:spPr>
          <a:xfrm>
            <a:off x="2654690" y="5562529"/>
            <a:ext cx="0" cy="2048100"/>
          </a:xfrm>
          <a:prstGeom prst="straightConnector1">
            <a:avLst/>
          </a:prstGeom>
          <a:noFill/>
          <a:ln cap="flat" cmpd="sng" w="12700">
            <a:solidFill>
              <a:srgbClr val="000000">
                <a:alpha val="40000"/>
              </a:srgbClr>
            </a:solidFill>
            <a:prstDash val="dot"/>
            <a:round/>
            <a:headEnd len="sm" w="sm" type="none"/>
            <a:tailEnd len="sm" w="sm" type="none"/>
          </a:ln>
        </p:spPr>
      </p:cxnSp>
      <p:sp>
        <p:nvSpPr>
          <p:cNvPr id="315" name="Google Shape;315;p32"/>
          <p:cNvSpPr/>
          <p:nvPr/>
        </p:nvSpPr>
        <p:spPr>
          <a:xfrm>
            <a:off x="2577884" y="5460127"/>
            <a:ext cx="153600" cy="204900"/>
          </a:xfrm>
          <a:prstGeom prst="ellipse">
            <a:avLst/>
          </a:prstGeom>
          <a:solidFill>
            <a:srgbClr val="FFFFFF"/>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cxnSp>
        <p:nvCxnSpPr>
          <p:cNvPr id="316" name="Google Shape;316;p32"/>
          <p:cNvCxnSpPr/>
          <p:nvPr/>
        </p:nvCxnSpPr>
        <p:spPr>
          <a:xfrm>
            <a:off x="6246340" y="5562529"/>
            <a:ext cx="0" cy="2048100"/>
          </a:xfrm>
          <a:prstGeom prst="straightConnector1">
            <a:avLst/>
          </a:prstGeom>
          <a:noFill/>
          <a:ln cap="flat" cmpd="sng" w="12700">
            <a:solidFill>
              <a:srgbClr val="000000">
                <a:alpha val="40000"/>
              </a:srgbClr>
            </a:solidFill>
            <a:prstDash val="dot"/>
            <a:round/>
            <a:headEnd len="sm" w="sm" type="none"/>
            <a:tailEnd len="sm" w="sm" type="none"/>
          </a:ln>
        </p:spPr>
      </p:cxnSp>
      <p:sp>
        <p:nvSpPr>
          <p:cNvPr id="317" name="Google Shape;317;p32"/>
          <p:cNvSpPr/>
          <p:nvPr/>
        </p:nvSpPr>
        <p:spPr>
          <a:xfrm>
            <a:off x="6169543" y="5460126"/>
            <a:ext cx="153600" cy="204900"/>
          </a:xfrm>
          <a:prstGeom prst="ellipse">
            <a:avLst/>
          </a:prstGeom>
          <a:solidFill>
            <a:srgbClr val="FFFFFF"/>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cxnSp>
        <p:nvCxnSpPr>
          <p:cNvPr id="318" name="Google Shape;318;p32"/>
          <p:cNvCxnSpPr/>
          <p:nvPr/>
        </p:nvCxnSpPr>
        <p:spPr>
          <a:xfrm>
            <a:off x="8550626" y="3509834"/>
            <a:ext cx="0" cy="2048100"/>
          </a:xfrm>
          <a:prstGeom prst="straightConnector1">
            <a:avLst/>
          </a:prstGeom>
          <a:noFill/>
          <a:ln cap="flat" cmpd="sng" w="12700">
            <a:solidFill>
              <a:srgbClr val="000000">
                <a:alpha val="40000"/>
              </a:srgbClr>
            </a:solidFill>
            <a:prstDash val="dot"/>
            <a:round/>
            <a:headEnd len="sm" w="sm" type="none"/>
            <a:tailEnd len="sm" w="sm" type="none"/>
          </a:ln>
        </p:spPr>
      </p:cxnSp>
      <p:sp>
        <p:nvSpPr>
          <p:cNvPr id="319" name="Google Shape;319;p32"/>
          <p:cNvSpPr/>
          <p:nvPr/>
        </p:nvSpPr>
        <p:spPr>
          <a:xfrm>
            <a:off x="8473826" y="5455426"/>
            <a:ext cx="153600" cy="204900"/>
          </a:xfrm>
          <a:prstGeom prst="ellipse">
            <a:avLst/>
          </a:prstGeom>
          <a:solidFill>
            <a:srgbClr val="FFFFFF"/>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320" name="Google Shape;320;p32"/>
          <p:cNvSpPr txBox="1"/>
          <p:nvPr>
            <p:ph idx="1" type="body"/>
          </p:nvPr>
        </p:nvSpPr>
        <p:spPr>
          <a:xfrm>
            <a:off x="516595" y="3509832"/>
            <a:ext cx="716700" cy="5460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500"/>
              </a:spcBef>
              <a:spcAft>
                <a:spcPts val="0"/>
              </a:spcAft>
              <a:buClr>
                <a:srgbClr val="D0F548"/>
              </a:buClr>
              <a:buSzPts val="2500"/>
              <a:buFont typeface="Helvetica Neue"/>
              <a:buNone/>
              <a:defRPr sz="2500">
                <a:solidFill>
                  <a:srgbClr val="D0F548"/>
                </a:solidFill>
              </a:defRPr>
            </a:lvl1pPr>
            <a:lvl2pPr indent="-387350" lvl="1" marL="914400" rtl="0" algn="r">
              <a:lnSpc>
                <a:spcPct val="100000"/>
              </a:lnSpc>
              <a:spcBef>
                <a:spcPts val="500"/>
              </a:spcBef>
              <a:spcAft>
                <a:spcPts val="0"/>
              </a:spcAft>
              <a:buClr>
                <a:srgbClr val="D0F548"/>
              </a:buClr>
              <a:buSzPts val="2500"/>
              <a:buFont typeface="Helvetica Neue"/>
              <a:buChar char="–"/>
              <a:defRPr sz="2500">
                <a:solidFill>
                  <a:srgbClr val="D0F548"/>
                </a:solidFill>
              </a:defRPr>
            </a:lvl2pPr>
            <a:lvl3pPr indent="-387350" lvl="2" marL="1371600" rtl="0" algn="r">
              <a:lnSpc>
                <a:spcPct val="100000"/>
              </a:lnSpc>
              <a:spcBef>
                <a:spcPts val="500"/>
              </a:spcBef>
              <a:spcAft>
                <a:spcPts val="0"/>
              </a:spcAft>
              <a:buClr>
                <a:srgbClr val="D0F548"/>
              </a:buClr>
              <a:buSzPts val="2500"/>
              <a:buFont typeface="Helvetica Neue"/>
              <a:buChar char="•"/>
              <a:defRPr sz="2500">
                <a:solidFill>
                  <a:srgbClr val="D0F548"/>
                </a:solidFill>
              </a:defRPr>
            </a:lvl3pPr>
            <a:lvl4pPr indent="-387350" lvl="3" marL="1828800" rtl="0" algn="r">
              <a:lnSpc>
                <a:spcPct val="100000"/>
              </a:lnSpc>
              <a:spcBef>
                <a:spcPts val="500"/>
              </a:spcBef>
              <a:spcAft>
                <a:spcPts val="0"/>
              </a:spcAft>
              <a:buClr>
                <a:srgbClr val="D0F548"/>
              </a:buClr>
              <a:buSzPts val="2500"/>
              <a:buFont typeface="Helvetica Neue"/>
              <a:buChar char="–"/>
              <a:defRPr sz="2500">
                <a:solidFill>
                  <a:srgbClr val="D0F548"/>
                </a:solidFill>
              </a:defRPr>
            </a:lvl4pPr>
            <a:lvl5pPr indent="-387350" lvl="4" marL="2286000" rtl="0" algn="r">
              <a:lnSpc>
                <a:spcPct val="100000"/>
              </a:lnSpc>
              <a:spcBef>
                <a:spcPts val="500"/>
              </a:spcBef>
              <a:spcAft>
                <a:spcPts val="0"/>
              </a:spcAft>
              <a:buClr>
                <a:srgbClr val="D0F548"/>
              </a:buClr>
              <a:buSzPts val="2500"/>
              <a:buFont typeface="Helvetica Neue"/>
              <a:buChar char="»"/>
              <a:defRPr sz="2500">
                <a:solidFill>
                  <a:srgbClr val="D0F548"/>
                </a:solidFill>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21" name="Google Shape;321;p32"/>
          <p:cNvSpPr txBox="1"/>
          <p:nvPr>
            <p:ph idx="2" type="body"/>
          </p:nvPr>
        </p:nvSpPr>
        <p:spPr>
          <a:xfrm>
            <a:off x="4070218" y="3514633"/>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22" name="Google Shape;322;p32"/>
          <p:cNvSpPr txBox="1"/>
          <p:nvPr>
            <p:ph idx="3" type="body"/>
          </p:nvPr>
        </p:nvSpPr>
        <p:spPr>
          <a:xfrm>
            <a:off x="7629028" y="3514763"/>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23" name="Google Shape;323;p32"/>
          <p:cNvSpPr txBox="1"/>
          <p:nvPr>
            <p:ph idx="4" type="body"/>
          </p:nvPr>
        </p:nvSpPr>
        <p:spPr>
          <a:xfrm>
            <a:off x="1733089" y="7053621"/>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24" name="Google Shape;324;p32"/>
          <p:cNvSpPr txBox="1"/>
          <p:nvPr>
            <p:ph idx="5" type="body"/>
          </p:nvPr>
        </p:nvSpPr>
        <p:spPr>
          <a:xfrm>
            <a:off x="5324744" y="7064384"/>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25" name="Google Shape;325;p32"/>
          <p:cNvSpPr txBox="1"/>
          <p:nvPr>
            <p:ph idx="6" type="body"/>
          </p:nvPr>
        </p:nvSpPr>
        <p:spPr>
          <a:xfrm>
            <a:off x="11787481" y="7053621"/>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26" name="Google Shape;326;p32"/>
          <p:cNvSpPr txBox="1"/>
          <p:nvPr>
            <p:ph idx="7" type="body"/>
          </p:nvPr>
        </p:nvSpPr>
        <p:spPr>
          <a:xfrm>
            <a:off x="1637807" y="3510092"/>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27" name="Google Shape;327;p32"/>
          <p:cNvSpPr txBox="1"/>
          <p:nvPr>
            <p:ph idx="8" type="body"/>
          </p:nvPr>
        </p:nvSpPr>
        <p:spPr>
          <a:xfrm>
            <a:off x="1637807" y="3853530"/>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28" name="Google Shape;328;p32"/>
          <p:cNvSpPr txBox="1"/>
          <p:nvPr>
            <p:ph idx="9" type="body"/>
          </p:nvPr>
        </p:nvSpPr>
        <p:spPr>
          <a:xfrm>
            <a:off x="5196617" y="3514763"/>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29" name="Google Shape;329;p32"/>
          <p:cNvSpPr txBox="1"/>
          <p:nvPr>
            <p:ph idx="13" type="body"/>
          </p:nvPr>
        </p:nvSpPr>
        <p:spPr>
          <a:xfrm>
            <a:off x="5196617" y="3858195"/>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30" name="Google Shape;330;p32"/>
          <p:cNvSpPr txBox="1"/>
          <p:nvPr>
            <p:ph idx="14" type="body"/>
          </p:nvPr>
        </p:nvSpPr>
        <p:spPr>
          <a:xfrm>
            <a:off x="8755426" y="3514763"/>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31" name="Google Shape;331;p32"/>
          <p:cNvSpPr txBox="1"/>
          <p:nvPr>
            <p:ph idx="15" type="body"/>
          </p:nvPr>
        </p:nvSpPr>
        <p:spPr>
          <a:xfrm>
            <a:off x="8755426" y="3858195"/>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32" name="Google Shape;332;p32"/>
          <p:cNvSpPr/>
          <p:nvPr/>
        </p:nvSpPr>
        <p:spPr>
          <a:xfrm>
            <a:off x="1334790" y="5421291"/>
            <a:ext cx="204900" cy="273000"/>
          </a:xfrm>
          <a:prstGeom prst="ellipse">
            <a:avLst/>
          </a:prstGeom>
          <a:solidFill>
            <a:srgbClr val="D0F548"/>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333" name="Google Shape;333;p32"/>
          <p:cNvSpPr/>
          <p:nvPr/>
        </p:nvSpPr>
        <p:spPr>
          <a:xfrm>
            <a:off x="11480281" y="5421291"/>
            <a:ext cx="204900" cy="273000"/>
          </a:xfrm>
          <a:prstGeom prst="ellipse">
            <a:avLst/>
          </a:prstGeom>
          <a:solidFill>
            <a:srgbClr val="D0F548"/>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334" name="Google Shape;334;p32"/>
          <p:cNvSpPr txBox="1"/>
          <p:nvPr>
            <p:ph idx="16" type="body"/>
          </p:nvPr>
        </p:nvSpPr>
        <p:spPr>
          <a:xfrm>
            <a:off x="2867015" y="6320695"/>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35" name="Google Shape;335;p32"/>
          <p:cNvSpPr txBox="1"/>
          <p:nvPr>
            <p:ph idx="17" type="body"/>
          </p:nvPr>
        </p:nvSpPr>
        <p:spPr>
          <a:xfrm>
            <a:off x="2867015" y="6664130"/>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36" name="Google Shape;336;p32"/>
          <p:cNvSpPr txBox="1"/>
          <p:nvPr>
            <p:ph idx="18" type="body"/>
          </p:nvPr>
        </p:nvSpPr>
        <p:spPr>
          <a:xfrm>
            <a:off x="6467337" y="6320695"/>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37" name="Google Shape;337;p32"/>
          <p:cNvSpPr txBox="1"/>
          <p:nvPr>
            <p:ph idx="19" type="body"/>
          </p:nvPr>
        </p:nvSpPr>
        <p:spPr>
          <a:xfrm>
            <a:off x="6467337" y="6664130"/>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38" name="Google Shape;338;p32"/>
          <p:cNvSpPr txBox="1"/>
          <p:nvPr>
            <p:ph idx="20" type="body"/>
          </p:nvPr>
        </p:nvSpPr>
        <p:spPr>
          <a:xfrm>
            <a:off x="9329881" y="6311354"/>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39" name="Google Shape;339;p32"/>
          <p:cNvSpPr txBox="1"/>
          <p:nvPr>
            <p:ph idx="21" type="body"/>
          </p:nvPr>
        </p:nvSpPr>
        <p:spPr>
          <a:xfrm>
            <a:off x="9329881" y="6654784"/>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40" name="Google Shape;340;p32"/>
          <p:cNvSpPr/>
          <p:nvPr/>
        </p:nvSpPr>
        <p:spPr>
          <a:xfrm>
            <a:off x="689775" y="-436654"/>
            <a:ext cx="93300" cy="1748100"/>
          </a:xfrm>
          <a:prstGeom prst="roundRect">
            <a:avLst>
              <a:gd fmla="val 1674" name="adj"/>
            </a:avLst>
          </a:prstGeom>
          <a:gradFill>
            <a:gsLst>
              <a:gs pos="0">
                <a:srgbClr val="00A2FF"/>
              </a:gs>
              <a:gs pos="100000">
                <a:srgbClr val="8EFFCB"/>
              </a:gs>
            </a:gsLst>
            <a:lin ang="16200038" scaled="0"/>
          </a:gra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341" name="Google Shape;341;p32"/>
          <p:cNvSpPr txBox="1"/>
          <p:nvPr>
            <p:ph idx="12" type="sldNum"/>
          </p:nvPr>
        </p:nvSpPr>
        <p:spPr>
          <a:xfrm>
            <a:off x="11692502" y="1354902"/>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p:cSld name="Contact 2">
    <p:bg>
      <p:bgPr>
        <a:solidFill>
          <a:srgbClr val="6754B0"/>
        </a:solidFill>
      </p:bgPr>
    </p:bg>
    <p:spTree>
      <p:nvGrpSpPr>
        <p:cNvPr id="342" name="Shape 342"/>
        <p:cNvGrpSpPr/>
        <p:nvPr/>
      </p:nvGrpSpPr>
      <p:grpSpPr>
        <a:xfrm>
          <a:off x="0" y="0"/>
          <a:ext cx="0" cy="0"/>
          <a:chOff x="0" y="0"/>
          <a:chExt cx="0" cy="0"/>
        </a:xfrm>
      </p:grpSpPr>
      <p:pic>
        <p:nvPicPr>
          <p:cNvPr descr="world-map-black.ai" id="343" name="Google Shape;343;p33"/>
          <p:cNvPicPr preferRelativeResize="0"/>
          <p:nvPr/>
        </p:nvPicPr>
        <p:blipFill rotWithShape="1">
          <a:blip r:embed="rId2">
            <a:alphaModFix amt="3000"/>
          </a:blip>
          <a:srcRect b="0" l="0" r="0" t="0"/>
          <a:stretch/>
        </p:blipFill>
        <p:spPr>
          <a:xfrm>
            <a:off x="-1181790" y="-756895"/>
            <a:ext cx="15089701" cy="9431061"/>
          </a:xfrm>
          <a:prstGeom prst="rect">
            <a:avLst/>
          </a:prstGeom>
          <a:noFill/>
          <a:ln>
            <a:noFill/>
          </a:ln>
        </p:spPr>
      </p:pic>
      <p:sp>
        <p:nvSpPr>
          <p:cNvPr id="344" name="Google Shape;344;p33"/>
          <p:cNvSpPr txBox="1"/>
          <p:nvPr>
            <p:ph type="title"/>
          </p:nvPr>
        </p:nvSpPr>
        <p:spPr>
          <a:xfrm>
            <a:off x="1539591" y="1158055"/>
            <a:ext cx="9443700" cy="9405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rgbClr val="FFFFFF"/>
              </a:buClr>
              <a:buSzPts val="5100"/>
              <a:buFont typeface="Helvetica Neue"/>
              <a:buNone/>
              <a:defRPr b="0" sz="5100">
                <a:solidFill>
                  <a:srgbClr val="FFFFFF"/>
                </a:solidFill>
                <a:latin typeface="Helvetica Neue"/>
                <a:ea typeface="Helvetica Neue"/>
                <a:cs typeface="Helvetica Neue"/>
                <a:sym typeface="Helvetica Neue"/>
              </a:defRPr>
            </a:lvl1pPr>
            <a:lvl2pPr lvl="1" rtl="0" algn="l">
              <a:lnSpc>
                <a:spcPct val="85000"/>
              </a:lnSpc>
              <a:spcBef>
                <a:spcPts val="0"/>
              </a:spcBef>
              <a:spcAft>
                <a:spcPts val="0"/>
              </a:spcAft>
              <a:buClr>
                <a:srgbClr val="698093"/>
              </a:buClr>
              <a:buSzPts val="2800"/>
              <a:buNone/>
              <a:defRPr/>
            </a:lvl2pPr>
            <a:lvl3pPr lvl="2" rtl="0" algn="l">
              <a:lnSpc>
                <a:spcPct val="85000"/>
              </a:lnSpc>
              <a:spcBef>
                <a:spcPts val="0"/>
              </a:spcBef>
              <a:spcAft>
                <a:spcPts val="0"/>
              </a:spcAft>
              <a:buClr>
                <a:srgbClr val="698093"/>
              </a:buClr>
              <a:buSzPts val="2800"/>
              <a:buNone/>
              <a:defRPr/>
            </a:lvl3pPr>
            <a:lvl4pPr lvl="3" rtl="0" algn="l">
              <a:lnSpc>
                <a:spcPct val="85000"/>
              </a:lnSpc>
              <a:spcBef>
                <a:spcPts val="0"/>
              </a:spcBef>
              <a:spcAft>
                <a:spcPts val="0"/>
              </a:spcAft>
              <a:buClr>
                <a:srgbClr val="698093"/>
              </a:buClr>
              <a:buSzPts val="2800"/>
              <a:buNone/>
              <a:defRPr/>
            </a:lvl4pPr>
            <a:lvl5pPr lvl="4" rtl="0" algn="l">
              <a:lnSpc>
                <a:spcPct val="85000"/>
              </a:lnSpc>
              <a:spcBef>
                <a:spcPts val="0"/>
              </a:spcBef>
              <a:spcAft>
                <a:spcPts val="0"/>
              </a:spcAft>
              <a:buClr>
                <a:srgbClr val="698093"/>
              </a:buClr>
              <a:buSzPts val="2800"/>
              <a:buNone/>
              <a:defRPr/>
            </a:lvl5pPr>
            <a:lvl6pPr lvl="5" rtl="0" algn="l">
              <a:lnSpc>
                <a:spcPct val="85000"/>
              </a:lnSpc>
              <a:spcBef>
                <a:spcPts val="0"/>
              </a:spcBef>
              <a:spcAft>
                <a:spcPts val="0"/>
              </a:spcAft>
              <a:buClr>
                <a:srgbClr val="698093"/>
              </a:buClr>
              <a:buSzPts val="2800"/>
              <a:buNone/>
              <a:defRPr/>
            </a:lvl6pPr>
            <a:lvl7pPr lvl="6" rtl="0" algn="l">
              <a:lnSpc>
                <a:spcPct val="85000"/>
              </a:lnSpc>
              <a:spcBef>
                <a:spcPts val="0"/>
              </a:spcBef>
              <a:spcAft>
                <a:spcPts val="0"/>
              </a:spcAft>
              <a:buClr>
                <a:srgbClr val="698093"/>
              </a:buClr>
              <a:buSzPts val="2800"/>
              <a:buNone/>
              <a:defRPr/>
            </a:lvl7pPr>
            <a:lvl8pPr lvl="7" rtl="0" algn="l">
              <a:lnSpc>
                <a:spcPct val="85000"/>
              </a:lnSpc>
              <a:spcBef>
                <a:spcPts val="0"/>
              </a:spcBef>
              <a:spcAft>
                <a:spcPts val="0"/>
              </a:spcAft>
              <a:buClr>
                <a:srgbClr val="698093"/>
              </a:buClr>
              <a:buSzPts val="2800"/>
              <a:buNone/>
              <a:defRPr/>
            </a:lvl8pPr>
            <a:lvl9pPr lvl="8" rtl="0" algn="l">
              <a:lnSpc>
                <a:spcPct val="85000"/>
              </a:lnSpc>
              <a:spcBef>
                <a:spcPts val="0"/>
              </a:spcBef>
              <a:spcAft>
                <a:spcPts val="0"/>
              </a:spcAft>
              <a:buClr>
                <a:srgbClr val="698093"/>
              </a:buClr>
              <a:buSzPts val="2800"/>
              <a:buNone/>
              <a:defRPr/>
            </a:lvl9pPr>
          </a:lstStyle>
          <a:p/>
        </p:txBody>
      </p:sp>
      <p:sp>
        <p:nvSpPr>
          <p:cNvPr id="345" name="Google Shape;345;p33"/>
          <p:cNvSpPr/>
          <p:nvPr/>
        </p:nvSpPr>
        <p:spPr>
          <a:xfrm>
            <a:off x="11514877" y="1113881"/>
            <a:ext cx="614400" cy="819300"/>
          </a:xfrm>
          <a:prstGeom prst="ellipse">
            <a:avLst/>
          </a:prstGeom>
          <a:noFill/>
          <a:ln cap="flat" cmpd="sng" w="9525">
            <a:solidFill>
              <a:srgbClr val="FFFFFF"/>
            </a:solidFill>
            <a:prstDash val="solid"/>
            <a:round/>
            <a:headEnd len="sm" w="sm" type="none"/>
            <a:tailEnd len="sm" w="sm" type="none"/>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346" name="Google Shape;346;p33"/>
          <p:cNvSpPr txBox="1"/>
          <p:nvPr>
            <p:ph idx="1" type="body"/>
          </p:nvPr>
        </p:nvSpPr>
        <p:spPr>
          <a:xfrm>
            <a:off x="1812480" y="4493174"/>
            <a:ext cx="921600" cy="12288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300"/>
              </a:spcBef>
              <a:spcAft>
                <a:spcPts val="0"/>
              </a:spcAft>
              <a:buClr>
                <a:srgbClr val="FFFFFF"/>
              </a:buClr>
              <a:buSzPts val="1400"/>
              <a:buFont typeface="Helvetica Neue"/>
              <a:buNone/>
              <a:defRPr sz="1400"/>
            </a:lvl1pPr>
            <a:lvl2pPr indent="-317500" lvl="1" marL="914400" rtl="0" algn="ctr">
              <a:lnSpc>
                <a:spcPct val="100000"/>
              </a:lnSpc>
              <a:spcBef>
                <a:spcPts val="300"/>
              </a:spcBef>
              <a:spcAft>
                <a:spcPts val="0"/>
              </a:spcAft>
              <a:buClr>
                <a:srgbClr val="FFFFFF"/>
              </a:buClr>
              <a:buSzPts val="1400"/>
              <a:buFont typeface="Helvetica Neue"/>
              <a:buChar char="–"/>
              <a:defRPr sz="1400"/>
            </a:lvl2pPr>
            <a:lvl3pPr indent="-317500" lvl="2" marL="1371600" rtl="0" algn="ctr">
              <a:lnSpc>
                <a:spcPct val="100000"/>
              </a:lnSpc>
              <a:spcBef>
                <a:spcPts val="300"/>
              </a:spcBef>
              <a:spcAft>
                <a:spcPts val="0"/>
              </a:spcAft>
              <a:buClr>
                <a:srgbClr val="FFFFFF"/>
              </a:buClr>
              <a:buSzPts val="1400"/>
              <a:buFont typeface="Helvetica Neue"/>
              <a:buChar char="•"/>
              <a:defRPr sz="1400"/>
            </a:lvl3pPr>
            <a:lvl4pPr indent="-317500" lvl="3" marL="1828800" rtl="0" algn="ctr">
              <a:lnSpc>
                <a:spcPct val="100000"/>
              </a:lnSpc>
              <a:spcBef>
                <a:spcPts val="300"/>
              </a:spcBef>
              <a:spcAft>
                <a:spcPts val="0"/>
              </a:spcAft>
              <a:buClr>
                <a:srgbClr val="FFFFFF"/>
              </a:buClr>
              <a:buSzPts val="1400"/>
              <a:buFont typeface="Helvetica Neue"/>
              <a:buChar char="–"/>
              <a:defRPr sz="1400"/>
            </a:lvl4pPr>
            <a:lvl5pPr indent="-317500" lvl="4" marL="2286000" rtl="0" algn="ctr">
              <a:lnSpc>
                <a:spcPct val="100000"/>
              </a:lnSpc>
              <a:spcBef>
                <a:spcPts val="300"/>
              </a:spcBef>
              <a:spcAft>
                <a:spcPts val="0"/>
              </a:spcAft>
              <a:buClr>
                <a:srgbClr val="FFFFFF"/>
              </a:buClr>
              <a:buSzPts val="1400"/>
              <a:buFont typeface="Helvetica Neue"/>
              <a:buChar char="»"/>
              <a:defRPr sz="1400"/>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47" name="Google Shape;347;p33"/>
          <p:cNvSpPr txBox="1"/>
          <p:nvPr>
            <p:ph idx="2" type="body"/>
          </p:nvPr>
        </p:nvSpPr>
        <p:spPr>
          <a:xfrm>
            <a:off x="942083" y="6106482"/>
            <a:ext cx="26625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48" name="Google Shape;348;p33"/>
          <p:cNvSpPr txBox="1"/>
          <p:nvPr>
            <p:ph idx="3" type="body"/>
          </p:nvPr>
        </p:nvSpPr>
        <p:spPr>
          <a:xfrm>
            <a:off x="3758083" y="6106482"/>
            <a:ext cx="26625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49" name="Google Shape;349;p33"/>
          <p:cNvSpPr txBox="1"/>
          <p:nvPr>
            <p:ph idx="4" type="body"/>
          </p:nvPr>
        </p:nvSpPr>
        <p:spPr>
          <a:xfrm>
            <a:off x="6584324" y="6106482"/>
            <a:ext cx="26625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50" name="Google Shape;350;p33"/>
          <p:cNvSpPr txBox="1"/>
          <p:nvPr>
            <p:ph idx="5" type="body"/>
          </p:nvPr>
        </p:nvSpPr>
        <p:spPr>
          <a:xfrm>
            <a:off x="9400321" y="6106482"/>
            <a:ext cx="26625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51" name="Google Shape;351;p33"/>
          <p:cNvSpPr/>
          <p:nvPr/>
        </p:nvSpPr>
        <p:spPr>
          <a:xfrm>
            <a:off x="689775" y="-436654"/>
            <a:ext cx="93300" cy="1748100"/>
          </a:xfrm>
          <a:prstGeom prst="roundRect">
            <a:avLst>
              <a:gd fmla="val 1674" name="adj"/>
            </a:avLst>
          </a:prstGeom>
          <a:gradFill>
            <a:gsLst>
              <a:gs pos="0">
                <a:srgbClr val="00A2FF"/>
              </a:gs>
              <a:gs pos="100000">
                <a:srgbClr val="8EFFCB"/>
              </a:gs>
            </a:gsLst>
            <a:lin ang="16200038" scaled="0"/>
          </a:gra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352" name="Google Shape;352;p33"/>
          <p:cNvSpPr txBox="1"/>
          <p:nvPr>
            <p:ph idx="12" type="sldNum"/>
          </p:nvPr>
        </p:nvSpPr>
        <p:spPr>
          <a:xfrm>
            <a:off x="11692502" y="1354902"/>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ackground 2">
  <p:cSld name="Photo Background 2">
    <p:bg>
      <p:bgPr>
        <a:solidFill>
          <a:srgbClr val="6754B0"/>
        </a:solidFill>
      </p:bgPr>
    </p:bg>
    <p:spTree>
      <p:nvGrpSpPr>
        <p:cNvPr id="353" name="Shape 353"/>
        <p:cNvGrpSpPr/>
        <p:nvPr/>
      </p:nvGrpSpPr>
      <p:grpSpPr>
        <a:xfrm>
          <a:off x="0" y="0"/>
          <a:ext cx="0" cy="0"/>
          <a:chOff x="0" y="0"/>
          <a:chExt cx="0" cy="0"/>
        </a:xfrm>
      </p:grpSpPr>
      <p:sp>
        <p:nvSpPr>
          <p:cNvPr id="354" name="Google Shape;354;p34"/>
          <p:cNvSpPr txBox="1"/>
          <p:nvPr>
            <p:ph idx="1" type="body"/>
          </p:nvPr>
        </p:nvSpPr>
        <p:spPr>
          <a:xfrm>
            <a:off x="865276" y="6551891"/>
            <a:ext cx="11264100" cy="20481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Font typeface="Helvetica Neue"/>
              <a:buNone/>
              <a:defRPr sz="2800"/>
            </a:lvl1pPr>
            <a:lvl2pPr indent="-228600" lvl="1" marL="914400" rtl="0" algn="l">
              <a:lnSpc>
                <a:spcPct val="125000"/>
              </a:lnSpc>
              <a:spcBef>
                <a:spcPts val="600"/>
              </a:spcBef>
              <a:spcAft>
                <a:spcPts val="0"/>
              </a:spcAft>
              <a:buClr>
                <a:srgbClr val="FFFFFF"/>
              </a:buClr>
              <a:buSzPts val="2800"/>
              <a:buFont typeface="Helvetica Neue"/>
              <a:buNone/>
              <a:defRPr sz="2800"/>
            </a:lvl2pPr>
            <a:lvl3pPr indent="-228600" lvl="2" marL="1371600" rtl="0" algn="l">
              <a:lnSpc>
                <a:spcPct val="125000"/>
              </a:lnSpc>
              <a:spcBef>
                <a:spcPts val="600"/>
              </a:spcBef>
              <a:spcAft>
                <a:spcPts val="0"/>
              </a:spcAft>
              <a:buClr>
                <a:srgbClr val="FFFFFF"/>
              </a:buClr>
              <a:buSzPts val="2800"/>
              <a:buFont typeface="Helvetica Neue"/>
              <a:buNone/>
              <a:defRPr sz="2800"/>
            </a:lvl3pPr>
            <a:lvl4pPr indent="-228600" lvl="3" marL="1828800" rtl="0" algn="l">
              <a:lnSpc>
                <a:spcPct val="125000"/>
              </a:lnSpc>
              <a:spcBef>
                <a:spcPts val="600"/>
              </a:spcBef>
              <a:spcAft>
                <a:spcPts val="0"/>
              </a:spcAft>
              <a:buClr>
                <a:srgbClr val="FFFFFF"/>
              </a:buClr>
              <a:buSzPts val="2800"/>
              <a:buFont typeface="Helvetica Neue"/>
              <a:buNone/>
              <a:defRPr sz="2800"/>
            </a:lvl4pPr>
            <a:lvl5pPr indent="-228600" lvl="4" marL="2286000" rtl="0" algn="l">
              <a:lnSpc>
                <a:spcPct val="125000"/>
              </a:lnSpc>
              <a:spcBef>
                <a:spcPts val="600"/>
              </a:spcBef>
              <a:spcAft>
                <a:spcPts val="0"/>
              </a:spcAft>
              <a:buClr>
                <a:srgbClr val="FFFFFF"/>
              </a:buClr>
              <a:buSzPts val="2800"/>
              <a:buFont typeface="Helvetica Neue"/>
              <a:buNone/>
              <a:defRPr sz="2800"/>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55" name="Google Shape;355;p34"/>
          <p:cNvSpPr txBox="1"/>
          <p:nvPr>
            <p:ph idx="2" type="body"/>
          </p:nvPr>
        </p:nvSpPr>
        <p:spPr>
          <a:xfrm>
            <a:off x="865276" y="5732691"/>
            <a:ext cx="11274300" cy="8193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56" name="Google Shape;356;p34"/>
          <p:cNvSpPr txBox="1"/>
          <p:nvPr>
            <p:ph idx="12" type="sldNum"/>
          </p:nvPr>
        </p:nvSpPr>
        <p:spPr>
          <a:xfrm>
            <a:off x="9190531" y="8871561"/>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lain">
  <p:cSld name="Plain">
    <p:bg>
      <p:bgPr>
        <a:solidFill>
          <a:srgbClr val="4573CB"/>
        </a:solidFill>
      </p:bgPr>
    </p:bg>
    <p:spTree>
      <p:nvGrpSpPr>
        <p:cNvPr id="357" name="Shape 357"/>
        <p:cNvGrpSpPr/>
        <p:nvPr/>
      </p:nvGrpSpPr>
      <p:grpSpPr>
        <a:xfrm>
          <a:off x="0" y="0"/>
          <a:ext cx="0" cy="0"/>
          <a:chOff x="0" y="0"/>
          <a:chExt cx="0" cy="0"/>
        </a:xfrm>
      </p:grpSpPr>
      <p:sp>
        <p:nvSpPr>
          <p:cNvPr id="358" name="Google Shape;358;p35"/>
          <p:cNvSpPr txBox="1"/>
          <p:nvPr>
            <p:ph idx="1" type="body"/>
          </p:nvPr>
        </p:nvSpPr>
        <p:spPr>
          <a:xfrm>
            <a:off x="1894399" y="5699631"/>
            <a:ext cx="9216000" cy="824400"/>
          </a:xfrm>
          <a:prstGeom prst="rect">
            <a:avLst/>
          </a:prstGeom>
          <a:noFill/>
          <a:ln>
            <a:noFill/>
          </a:ln>
        </p:spPr>
        <p:txBody>
          <a:bodyPr anchorCtr="0" anchor="b" bIns="0" lIns="0" spcFirstLastPara="1" rIns="0" wrap="square" tIns="0">
            <a:noAutofit/>
          </a:bodyPr>
          <a:lstStyle>
            <a:lvl1pPr indent="-228600" lvl="0" marL="457200" rtl="0" algn="ctr">
              <a:lnSpc>
                <a:spcPct val="125000"/>
              </a:lnSpc>
              <a:spcBef>
                <a:spcPts val="900"/>
              </a:spcBef>
              <a:spcAft>
                <a:spcPts val="0"/>
              </a:spcAft>
              <a:buClr>
                <a:srgbClr val="FFFFFF"/>
              </a:buClr>
              <a:buSzPts val="4100"/>
              <a:buFont typeface="Helvetica Neue"/>
              <a:buNone/>
              <a:defRPr sz="4100"/>
            </a:lvl1pPr>
            <a:lvl2pPr indent="-228600" lvl="1" marL="914400" rtl="0" algn="ctr">
              <a:lnSpc>
                <a:spcPct val="125000"/>
              </a:lnSpc>
              <a:spcBef>
                <a:spcPts val="900"/>
              </a:spcBef>
              <a:spcAft>
                <a:spcPts val="0"/>
              </a:spcAft>
              <a:buClr>
                <a:srgbClr val="FFFFFF"/>
              </a:buClr>
              <a:buSzPts val="4100"/>
              <a:buFont typeface="Helvetica Neue"/>
              <a:buNone/>
              <a:defRPr sz="4100"/>
            </a:lvl2pPr>
            <a:lvl3pPr indent="-228600" lvl="2" marL="1371600" rtl="0" algn="ctr">
              <a:lnSpc>
                <a:spcPct val="125000"/>
              </a:lnSpc>
              <a:spcBef>
                <a:spcPts val="900"/>
              </a:spcBef>
              <a:spcAft>
                <a:spcPts val="0"/>
              </a:spcAft>
              <a:buClr>
                <a:srgbClr val="FFFFFF"/>
              </a:buClr>
              <a:buSzPts val="4100"/>
              <a:buFont typeface="Helvetica Neue"/>
              <a:buNone/>
              <a:defRPr sz="4100"/>
            </a:lvl3pPr>
            <a:lvl4pPr indent="-228600" lvl="3" marL="1828800" rtl="0" algn="ctr">
              <a:lnSpc>
                <a:spcPct val="125000"/>
              </a:lnSpc>
              <a:spcBef>
                <a:spcPts val="900"/>
              </a:spcBef>
              <a:spcAft>
                <a:spcPts val="0"/>
              </a:spcAft>
              <a:buClr>
                <a:srgbClr val="FFFFFF"/>
              </a:buClr>
              <a:buSzPts val="4100"/>
              <a:buFont typeface="Helvetica Neue"/>
              <a:buNone/>
              <a:defRPr sz="4100"/>
            </a:lvl4pPr>
            <a:lvl5pPr indent="-228600" lvl="4" marL="2286000" rtl="0" algn="ctr">
              <a:lnSpc>
                <a:spcPct val="125000"/>
              </a:lnSpc>
              <a:spcBef>
                <a:spcPts val="900"/>
              </a:spcBef>
              <a:spcAft>
                <a:spcPts val="0"/>
              </a:spcAft>
              <a:buClr>
                <a:srgbClr val="FFFFFF"/>
              </a:buClr>
              <a:buSzPts val="4100"/>
              <a:buFont typeface="Helvetica Neue"/>
              <a:buNone/>
              <a:defRPr sz="4100"/>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59" name="Google Shape;359;p35"/>
          <p:cNvSpPr txBox="1"/>
          <p:nvPr>
            <p:ph idx="2" type="body"/>
          </p:nvPr>
        </p:nvSpPr>
        <p:spPr>
          <a:xfrm>
            <a:off x="1894397" y="6523995"/>
            <a:ext cx="9216000" cy="5460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60" name="Google Shape;360;p35"/>
          <p:cNvSpPr txBox="1"/>
          <p:nvPr>
            <p:ph idx="12" type="sldNum"/>
          </p:nvPr>
        </p:nvSpPr>
        <p:spPr>
          <a:xfrm>
            <a:off x="9190531" y="8871561"/>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Timeline 2">
    <p:spTree>
      <p:nvGrpSpPr>
        <p:cNvPr id="361" name="Shape 361"/>
        <p:cNvGrpSpPr/>
        <p:nvPr/>
      </p:nvGrpSpPr>
      <p:grpSpPr>
        <a:xfrm>
          <a:off x="0" y="0"/>
          <a:ext cx="0" cy="0"/>
          <a:chOff x="0" y="0"/>
          <a:chExt cx="0" cy="0"/>
        </a:xfrm>
      </p:grpSpPr>
      <p:cxnSp>
        <p:nvCxnSpPr>
          <p:cNvPr id="362" name="Google Shape;362;p36"/>
          <p:cNvCxnSpPr/>
          <p:nvPr/>
        </p:nvCxnSpPr>
        <p:spPr>
          <a:xfrm>
            <a:off x="-1" y="5557826"/>
            <a:ext cx="13004700" cy="0"/>
          </a:xfrm>
          <a:prstGeom prst="straightConnector1">
            <a:avLst/>
          </a:prstGeom>
          <a:noFill/>
          <a:ln cap="flat" cmpd="sng" w="12700">
            <a:solidFill>
              <a:srgbClr val="000000">
                <a:alpha val="20000"/>
              </a:srgbClr>
            </a:solidFill>
            <a:prstDash val="solid"/>
            <a:round/>
            <a:headEnd len="sm" w="sm" type="none"/>
            <a:tailEnd len="sm" w="sm" type="none"/>
          </a:ln>
        </p:spPr>
      </p:cxnSp>
      <p:cxnSp>
        <p:nvCxnSpPr>
          <p:cNvPr id="363" name="Google Shape;363;p36"/>
          <p:cNvCxnSpPr/>
          <p:nvPr/>
        </p:nvCxnSpPr>
        <p:spPr>
          <a:xfrm>
            <a:off x="1438198" y="3509834"/>
            <a:ext cx="0" cy="2048100"/>
          </a:xfrm>
          <a:prstGeom prst="straightConnector1">
            <a:avLst/>
          </a:prstGeom>
          <a:noFill/>
          <a:ln cap="flat" cmpd="sng" w="12700">
            <a:solidFill>
              <a:srgbClr val="000000">
                <a:alpha val="40000"/>
              </a:srgbClr>
            </a:solidFill>
            <a:prstDash val="dot"/>
            <a:round/>
            <a:headEnd len="sm" w="sm" type="none"/>
            <a:tailEnd len="sm" w="sm" type="none"/>
          </a:ln>
        </p:spPr>
      </p:cxnSp>
      <p:cxnSp>
        <p:nvCxnSpPr>
          <p:cNvPr id="364" name="Google Shape;364;p36"/>
          <p:cNvCxnSpPr/>
          <p:nvPr/>
        </p:nvCxnSpPr>
        <p:spPr>
          <a:xfrm>
            <a:off x="11582683" y="5562529"/>
            <a:ext cx="0" cy="2048100"/>
          </a:xfrm>
          <a:prstGeom prst="straightConnector1">
            <a:avLst/>
          </a:prstGeom>
          <a:noFill/>
          <a:ln cap="flat" cmpd="sng" w="12700">
            <a:solidFill>
              <a:srgbClr val="000000">
                <a:alpha val="40000"/>
              </a:srgbClr>
            </a:solidFill>
            <a:prstDash val="dot"/>
            <a:round/>
            <a:headEnd len="sm" w="sm" type="none"/>
            <a:tailEnd len="sm" w="sm" type="none"/>
          </a:ln>
        </p:spPr>
      </p:cxnSp>
      <p:cxnSp>
        <p:nvCxnSpPr>
          <p:cNvPr id="365" name="Google Shape;365;p36"/>
          <p:cNvCxnSpPr/>
          <p:nvPr/>
        </p:nvCxnSpPr>
        <p:spPr>
          <a:xfrm>
            <a:off x="4991815" y="3509834"/>
            <a:ext cx="0" cy="2048100"/>
          </a:xfrm>
          <a:prstGeom prst="straightConnector1">
            <a:avLst/>
          </a:prstGeom>
          <a:noFill/>
          <a:ln cap="flat" cmpd="sng" w="12700">
            <a:solidFill>
              <a:srgbClr val="000000">
                <a:alpha val="40000"/>
              </a:srgbClr>
            </a:solidFill>
            <a:prstDash val="dot"/>
            <a:round/>
            <a:headEnd len="sm" w="sm" type="none"/>
            <a:tailEnd len="sm" w="sm" type="none"/>
          </a:ln>
        </p:spPr>
      </p:cxnSp>
      <p:sp>
        <p:nvSpPr>
          <p:cNvPr id="366" name="Google Shape;366;p36"/>
          <p:cNvSpPr/>
          <p:nvPr/>
        </p:nvSpPr>
        <p:spPr>
          <a:xfrm>
            <a:off x="4915018" y="5455426"/>
            <a:ext cx="153600" cy="204900"/>
          </a:xfrm>
          <a:prstGeom prst="ellipse">
            <a:avLst/>
          </a:prstGeom>
          <a:solidFill>
            <a:srgbClr val="FFFFFF"/>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cxnSp>
        <p:nvCxnSpPr>
          <p:cNvPr id="367" name="Google Shape;367;p36"/>
          <p:cNvCxnSpPr/>
          <p:nvPr/>
        </p:nvCxnSpPr>
        <p:spPr>
          <a:xfrm>
            <a:off x="2654690" y="5562529"/>
            <a:ext cx="0" cy="2048100"/>
          </a:xfrm>
          <a:prstGeom prst="straightConnector1">
            <a:avLst/>
          </a:prstGeom>
          <a:noFill/>
          <a:ln cap="flat" cmpd="sng" w="12700">
            <a:solidFill>
              <a:srgbClr val="000000">
                <a:alpha val="40000"/>
              </a:srgbClr>
            </a:solidFill>
            <a:prstDash val="dot"/>
            <a:round/>
            <a:headEnd len="sm" w="sm" type="none"/>
            <a:tailEnd len="sm" w="sm" type="none"/>
          </a:ln>
        </p:spPr>
      </p:cxnSp>
      <p:sp>
        <p:nvSpPr>
          <p:cNvPr id="368" name="Google Shape;368;p36"/>
          <p:cNvSpPr/>
          <p:nvPr/>
        </p:nvSpPr>
        <p:spPr>
          <a:xfrm>
            <a:off x="2577884" y="5460127"/>
            <a:ext cx="153600" cy="204900"/>
          </a:xfrm>
          <a:prstGeom prst="ellipse">
            <a:avLst/>
          </a:prstGeom>
          <a:solidFill>
            <a:srgbClr val="FFFFFF"/>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cxnSp>
        <p:nvCxnSpPr>
          <p:cNvPr id="369" name="Google Shape;369;p36"/>
          <p:cNvCxnSpPr/>
          <p:nvPr/>
        </p:nvCxnSpPr>
        <p:spPr>
          <a:xfrm>
            <a:off x="6246340" y="5562529"/>
            <a:ext cx="0" cy="2048100"/>
          </a:xfrm>
          <a:prstGeom prst="straightConnector1">
            <a:avLst/>
          </a:prstGeom>
          <a:noFill/>
          <a:ln cap="flat" cmpd="sng" w="12700">
            <a:solidFill>
              <a:srgbClr val="000000">
                <a:alpha val="40000"/>
              </a:srgbClr>
            </a:solidFill>
            <a:prstDash val="dot"/>
            <a:round/>
            <a:headEnd len="sm" w="sm" type="none"/>
            <a:tailEnd len="sm" w="sm" type="none"/>
          </a:ln>
        </p:spPr>
      </p:cxnSp>
      <p:sp>
        <p:nvSpPr>
          <p:cNvPr id="370" name="Google Shape;370;p36"/>
          <p:cNvSpPr/>
          <p:nvPr/>
        </p:nvSpPr>
        <p:spPr>
          <a:xfrm>
            <a:off x="6169543" y="5460126"/>
            <a:ext cx="153600" cy="204900"/>
          </a:xfrm>
          <a:prstGeom prst="ellipse">
            <a:avLst/>
          </a:prstGeom>
          <a:solidFill>
            <a:srgbClr val="FFFFFF"/>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cxnSp>
        <p:nvCxnSpPr>
          <p:cNvPr id="371" name="Google Shape;371;p36"/>
          <p:cNvCxnSpPr/>
          <p:nvPr/>
        </p:nvCxnSpPr>
        <p:spPr>
          <a:xfrm>
            <a:off x="8550626" y="3509834"/>
            <a:ext cx="0" cy="2048100"/>
          </a:xfrm>
          <a:prstGeom prst="straightConnector1">
            <a:avLst/>
          </a:prstGeom>
          <a:noFill/>
          <a:ln cap="flat" cmpd="sng" w="12700">
            <a:solidFill>
              <a:srgbClr val="000000">
                <a:alpha val="40000"/>
              </a:srgbClr>
            </a:solidFill>
            <a:prstDash val="dot"/>
            <a:round/>
            <a:headEnd len="sm" w="sm" type="none"/>
            <a:tailEnd len="sm" w="sm" type="none"/>
          </a:ln>
        </p:spPr>
      </p:cxnSp>
      <p:sp>
        <p:nvSpPr>
          <p:cNvPr id="372" name="Google Shape;372;p36"/>
          <p:cNvSpPr/>
          <p:nvPr/>
        </p:nvSpPr>
        <p:spPr>
          <a:xfrm>
            <a:off x="8473826" y="5455426"/>
            <a:ext cx="153600" cy="204900"/>
          </a:xfrm>
          <a:prstGeom prst="ellipse">
            <a:avLst/>
          </a:prstGeom>
          <a:solidFill>
            <a:srgbClr val="FFFFFF"/>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373" name="Google Shape;373;p36"/>
          <p:cNvSpPr txBox="1"/>
          <p:nvPr>
            <p:ph idx="1" type="body"/>
          </p:nvPr>
        </p:nvSpPr>
        <p:spPr>
          <a:xfrm>
            <a:off x="516595" y="3509832"/>
            <a:ext cx="716700" cy="546000"/>
          </a:xfrm>
          <a:prstGeom prst="rect">
            <a:avLst/>
          </a:prstGeom>
          <a:noFill/>
          <a:ln>
            <a:noFill/>
          </a:ln>
        </p:spPr>
        <p:txBody>
          <a:bodyPr anchorCtr="0" anchor="b" bIns="0" lIns="0" spcFirstLastPara="1" rIns="0" wrap="square" tIns="0">
            <a:noAutofit/>
          </a:bodyPr>
          <a:lstStyle>
            <a:lvl1pPr indent="-228600" lvl="0" marL="457200" rtl="0" algn="r">
              <a:lnSpc>
                <a:spcPct val="100000"/>
              </a:lnSpc>
              <a:spcBef>
                <a:spcPts val="500"/>
              </a:spcBef>
              <a:spcAft>
                <a:spcPts val="0"/>
              </a:spcAft>
              <a:buClr>
                <a:srgbClr val="D0F548"/>
              </a:buClr>
              <a:buSzPts val="2500"/>
              <a:buFont typeface="Arial"/>
              <a:buNone/>
              <a:defRPr sz="2500">
                <a:solidFill>
                  <a:srgbClr val="D0F548"/>
                </a:solidFill>
                <a:latin typeface="Arial"/>
                <a:ea typeface="Arial"/>
                <a:cs typeface="Arial"/>
                <a:sym typeface="Arial"/>
              </a:defRPr>
            </a:lvl1pPr>
            <a:lvl2pPr indent="-387350" lvl="1" marL="914400" rtl="0" algn="r">
              <a:lnSpc>
                <a:spcPct val="100000"/>
              </a:lnSpc>
              <a:spcBef>
                <a:spcPts val="500"/>
              </a:spcBef>
              <a:spcAft>
                <a:spcPts val="0"/>
              </a:spcAft>
              <a:buClr>
                <a:srgbClr val="D0F548"/>
              </a:buClr>
              <a:buSzPts val="2500"/>
              <a:buFont typeface="Arial"/>
              <a:buChar char="–"/>
              <a:defRPr sz="2500">
                <a:solidFill>
                  <a:srgbClr val="D0F548"/>
                </a:solidFill>
                <a:latin typeface="Arial"/>
                <a:ea typeface="Arial"/>
                <a:cs typeface="Arial"/>
                <a:sym typeface="Arial"/>
              </a:defRPr>
            </a:lvl2pPr>
            <a:lvl3pPr indent="-387350" lvl="2" marL="1371600" rtl="0" algn="r">
              <a:lnSpc>
                <a:spcPct val="100000"/>
              </a:lnSpc>
              <a:spcBef>
                <a:spcPts val="500"/>
              </a:spcBef>
              <a:spcAft>
                <a:spcPts val="0"/>
              </a:spcAft>
              <a:buClr>
                <a:srgbClr val="D0F548"/>
              </a:buClr>
              <a:buSzPts val="2500"/>
              <a:buFont typeface="Arial"/>
              <a:buChar char="•"/>
              <a:defRPr sz="2500">
                <a:solidFill>
                  <a:srgbClr val="D0F548"/>
                </a:solidFill>
                <a:latin typeface="Arial"/>
                <a:ea typeface="Arial"/>
                <a:cs typeface="Arial"/>
                <a:sym typeface="Arial"/>
              </a:defRPr>
            </a:lvl3pPr>
            <a:lvl4pPr indent="-387350" lvl="3" marL="1828800" rtl="0" algn="r">
              <a:lnSpc>
                <a:spcPct val="100000"/>
              </a:lnSpc>
              <a:spcBef>
                <a:spcPts val="500"/>
              </a:spcBef>
              <a:spcAft>
                <a:spcPts val="0"/>
              </a:spcAft>
              <a:buClr>
                <a:srgbClr val="D0F548"/>
              </a:buClr>
              <a:buSzPts val="2500"/>
              <a:buFont typeface="Arial"/>
              <a:buChar char="–"/>
              <a:defRPr sz="2500">
                <a:solidFill>
                  <a:srgbClr val="D0F548"/>
                </a:solidFill>
                <a:latin typeface="Arial"/>
                <a:ea typeface="Arial"/>
                <a:cs typeface="Arial"/>
                <a:sym typeface="Arial"/>
              </a:defRPr>
            </a:lvl4pPr>
            <a:lvl5pPr indent="-387350" lvl="4" marL="2286000" rtl="0" algn="r">
              <a:lnSpc>
                <a:spcPct val="100000"/>
              </a:lnSpc>
              <a:spcBef>
                <a:spcPts val="500"/>
              </a:spcBef>
              <a:spcAft>
                <a:spcPts val="0"/>
              </a:spcAft>
              <a:buClr>
                <a:srgbClr val="D0F548"/>
              </a:buClr>
              <a:buSzPts val="2500"/>
              <a:buFont typeface="Arial"/>
              <a:buChar char="»"/>
              <a:defRPr sz="2500">
                <a:solidFill>
                  <a:srgbClr val="D0F548"/>
                </a:solidFill>
                <a:latin typeface="Arial"/>
                <a:ea typeface="Arial"/>
                <a:cs typeface="Arial"/>
                <a:sym typeface="Arial"/>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74" name="Google Shape;374;p36"/>
          <p:cNvSpPr txBox="1"/>
          <p:nvPr>
            <p:ph idx="2" type="body"/>
          </p:nvPr>
        </p:nvSpPr>
        <p:spPr>
          <a:xfrm>
            <a:off x="4070218" y="3514633"/>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75" name="Google Shape;375;p36"/>
          <p:cNvSpPr txBox="1"/>
          <p:nvPr>
            <p:ph idx="3" type="body"/>
          </p:nvPr>
        </p:nvSpPr>
        <p:spPr>
          <a:xfrm>
            <a:off x="7629028" y="3514763"/>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76" name="Google Shape;376;p36"/>
          <p:cNvSpPr txBox="1"/>
          <p:nvPr>
            <p:ph idx="4" type="body"/>
          </p:nvPr>
        </p:nvSpPr>
        <p:spPr>
          <a:xfrm>
            <a:off x="1733089" y="7053621"/>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77" name="Google Shape;377;p36"/>
          <p:cNvSpPr txBox="1"/>
          <p:nvPr>
            <p:ph idx="5" type="body"/>
          </p:nvPr>
        </p:nvSpPr>
        <p:spPr>
          <a:xfrm>
            <a:off x="5324744" y="7064384"/>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78" name="Google Shape;378;p36"/>
          <p:cNvSpPr txBox="1"/>
          <p:nvPr>
            <p:ph idx="6" type="body"/>
          </p:nvPr>
        </p:nvSpPr>
        <p:spPr>
          <a:xfrm>
            <a:off x="11787481" y="7053621"/>
            <a:ext cx="716700" cy="546000"/>
          </a:xfrm>
          <a:prstGeom prst="rect">
            <a:avLst/>
          </a:prstGeom>
          <a:noFill/>
          <a:ln>
            <a:noFill/>
          </a:ln>
        </p:spPr>
        <p:txBody>
          <a:bodyPr anchorCtr="0" anchor="b"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79" name="Google Shape;379;p36"/>
          <p:cNvSpPr txBox="1"/>
          <p:nvPr>
            <p:ph idx="7" type="body"/>
          </p:nvPr>
        </p:nvSpPr>
        <p:spPr>
          <a:xfrm>
            <a:off x="1637807" y="3510092"/>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80" name="Google Shape;380;p36"/>
          <p:cNvSpPr txBox="1"/>
          <p:nvPr>
            <p:ph idx="8" type="body"/>
          </p:nvPr>
        </p:nvSpPr>
        <p:spPr>
          <a:xfrm>
            <a:off x="1637807" y="3853530"/>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81" name="Google Shape;381;p36"/>
          <p:cNvSpPr txBox="1"/>
          <p:nvPr>
            <p:ph idx="9" type="body"/>
          </p:nvPr>
        </p:nvSpPr>
        <p:spPr>
          <a:xfrm>
            <a:off x="5196617" y="3514763"/>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82" name="Google Shape;382;p36"/>
          <p:cNvSpPr txBox="1"/>
          <p:nvPr>
            <p:ph idx="13" type="body"/>
          </p:nvPr>
        </p:nvSpPr>
        <p:spPr>
          <a:xfrm>
            <a:off x="5196617" y="3858195"/>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83" name="Google Shape;383;p36"/>
          <p:cNvSpPr txBox="1"/>
          <p:nvPr>
            <p:ph idx="14" type="body"/>
          </p:nvPr>
        </p:nvSpPr>
        <p:spPr>
          <a:xfrm>
            <a:off x="8755426" y="3514763"/>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84" name="Google Shape;384;p36"/>
          <p:cNvSpPr txBox="1"/>
          <p:nvPr>
            <p:ph idx="15" type="body"/>
          </p:nvPr>
        </p:nvSpPr>
        <p:spPr>
          <a:xfrm>
            <a:off x="8755426" y="3858195"/>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85" name="Google Shape;385;p36"/>
          <p:cNvSpPr/>
          <p:nvPr/>
        </p:nvSpPr>
        <p:spPr>
          <a:xfrm>
            <a:off x="1334790" y="5421291"/>
            <a:ext cx="204900" cy="273000"/>
          </a:xfrm>
          <a:prstGeom prst="ellipse">
            <a:avLst/>
          </a:prstGeom>
          <a:solidFill>
            <a:srgbClr val="D0F548"/>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386" name="Google Shape;386;p36"/>
          <p:cNvSpPr/>
          <p:nvPr/>
        </p:nvSpPr>
        <p:spPr>
          <a:xfrm>
            <a:off x="11480281" y="5421291"/>
            <a:ext cx="204900" cy="273000"/>
          </a:xfrm>
          <a:prstGeom prst="ellipse">
            <a:avLst/>
          </a:prstGeom>
          <a:solidFill>
            <a:srgbClr val="D0F548"/>
          </a:soli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Helvetica Neue"/>
              <a:buNone/>
            </a:pPr>
            <a:r>
              <a:t/>
            </a:r>
            <a:endParaRPr b="0" i="0" sz="2800" u="none" cap="none" strike="noStrike">
              <a:solidFill>
                <a:srgbClr val="FFFFFF"/>
              </a:solidFill>
              <a:latin typeface="Helvetica Neue"/>
              <a:ea typeface="Helvetica Neue"/>
              <a:cs typeface="Helvetica Neue"/>
              <a:sym typeface="Helvetica Neue"/>
            </a:endParaRPr>
          </a:p>
        </p:txBody>
      </p:sp>
      <p:sp>
        <p:nvSpPr>
          <p:cNvPr id="387" name="Google Shape;387;p36"/>
          <p:cNvSpPr txBox="1"/>
          <p:nvPr>
            <p:ph idx="16" type="body"/>
          </p:nvPr>
        </p:nvSpPr>
        <p:spPr>
          <a:xfrm>
            <a:off x="2867015" y="6320695"/>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88" name="Google Shape;388;p36"/>
          <p:cNvSpPr txBox="1"/>
          <p:nvPr>
            <p:ph idx="17" type="body"/>
          </p:nvPr>
        </p:nvSpPr>
        <p:spPr>
          <a:xfrm>
            <a:off x="2867015" y="6664130"/>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89" name="Google Shape;389;p36"/>
          <p:cNvSpPr txBox="1"/>
          <p:nvPr>
            <p:ph idx="18" type="body"/>
          </p:nvPr>
        </p:nvSpPr>
        <p:spPr>
          <a:xfrm>
            <a:off x="6467337" y="6320695"/>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90" name="Google Shape;390;p36"/>
          <p:cNvSpPr txBox="1"/>
          <p:nvPr>
            <p:ph idx="19" type="body"/>
          </p:nvPr>
        </p:nvSpPr>
        <p:spPr>
          <a:xfrm>
            <a:off x="6467337" y="6664130"/>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91" name="Google Shape;391;p36"/>
          <p:cNvSpPr txBox="1"/>
          <p:nvPr>
            <p:ph idx="20" type="body"/>
          </p:nvPr>
        </p:nvSpPr>
        <p:spPr>
          <a:xfrm>
            <a:off x="9329881" y="6311354"/>
            <a:ext cx="2048100" cy="337800"/>
          </a:xfrm>
          <a:prstGeom prst="rect">
            <a:avLst/>
          </a:prstGeom>
          <a:noFill/>
          <a:ln>
            <a:noFill/>
          </a:ln>
        </p:spPr>
        <p:txBody>
          <a:bodyPr anchorCtr="0" anchor="ctr"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92" name="Google Shape;392;p36"/>
          <p:cNvSpPr txBox="1"/>
          <p:nvPr>
            <p:ph idx="21" type="body"/>
          </p:nvPr>
        </p:nvSpPr>
        <p:spPr>
          <a:xfrm>
            <a:off x="9329881" y="6654784"/>
            <a:ext cx="2048100" cy="9558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93" name="Google Shape;393;p36"/>
          <p:cNvSpPr/>
          <p:nvPr/>
        </p:nvSpPr>
        <p:spPr>
          <a:xfrm>
            <a:off x="689775" y="-243989"/>
            <a:ext cx="93300" cy="1748100"/>
          </a:xfrm>
          <a:prstGeom prst="roundRect">
            <a:avLst>
              <a:gd fmla="val 1674" name="adj"/>
            </a:avLst>
          </a:prstGeom>
          <a:gradFill>
            <a:gsLst>
              <a:gs pos="0">
                <a:srgbClr val="00A2FF"/>
              </a:gs>
              <a:gs pos="100000">
                <a:srgbClr val="8EFFCB"/>
              </a:gs>
            </a:gsLst>
            <a:lin ang="16200038" scaled="0"/>
          </a:gra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394" name="Google Shape;394;p36"/>
          <p:cNvSpPr txBox="1"/>
          <p:nvPr>
            <p:ph idx="22" type="body"/>
          </p:nvPr>
        </p:nvSpPr>
        <p:spPr>
          <a:xfrm>
            <a:off x="1178347" y="806442"/>
            <a:ext cx="10648200" cy="9405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95" name="Google Shape;395;p36"/>
          <p:cNvSpPr txBox="1"/>
          <p:nvPr>
            <p:ph idx="12" type="sldNum"/>
          </p:nvPr>
        </p:nvSpPr>
        <p:spPr>
          <a:xfrm>
            <a:off x="11692502" y="1354902"/>
            <a:ext cx="258900" cy="337500"/>
          </a:xfrm>
          <a:prstGeom prst="rect">
            <a:avLst/>
          </a:prstGeom>
          <a:noFill/>
          <a:ln>
            <a:noFill/>
          </a:ln>
        </p:spPr>
        <p:txBody>
          <a:bodyPr anchorCtr="0" anchor="ctr" bIns="0" lIns="0" spcFirstLastPara="1" rIns="0" wrap="square" tIns="0">
            <a:noAutofit/>
          </a:bodyPr>
          <a:lstStyle>
            <a:lvl1pPr indent="0" lvl="0"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1pPr>
            <a:lvl2pPr indent="0" lvl="1"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2pPr>
            <a:lvl3pPr indent="0" lvl="2"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3pPr>
            <a:lvl4pPr indent="0" lvl="3"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4pPr>
            <a:lvl5pPr indent="0" lvl="4"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5pPr>
            <a:lvl6pPr indent="0" lvl="5"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6pPr>
            <a:lvl7pPr indent="0" lvl="6"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7pPr>
            <a:lvl8pPr indent="0" lvl="7"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8pPr>
            <a:lvl9pPr indent="0" lvl="8" marL="0" rtl="0" algn="ctr">
              <a:lnSpc>
                <a:spcPct val="100000"/>
              </a:lnSpc>
              <a:spcBef>
                <a:spcPts val="0"/>
              </a:spcBef>
              <a:spcAft>
                <a:spcPts val="0"/>
              </a:spcAft>
              <a:buClr>
                <a:srgbClr val="FFFFFF"/>
              </a:buClr>
              <a:buSzPts val="1900"/>
              <a:buFont typeface="Helvetica Neue"/>
              <a:buNone/>
              <a:defRPr b="0" sz="1900">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fault Text Content">
  <p:cSld name="Default Text Content 2">
    <p:spTree>
      <p:nvGrpSpPr>
        <p:cNvPr id="396" name="Shape 396"/>
        <p:cNvGrpSpPr/>
        <p:nvPr/>
      </p:nvGrpSpPr>
      <p:grpSpPr>
        <a:xfrm>
          <a:off x="0" y="0"/>
          <a:ext cx="0" cy="0"/>
          <a:chOff x="0" y="0"/>
          <a:chExt cx="0" cy="0"/>
        </a:xfrm>
      </p:grpSpPr>
      <p:sp>
        <p:nvSpPr>
          <p:cNvPr id="397" name="Google Shape;397;p37"/>
          <p:cNvSpPr/>
          <p:nvPr/>
        </p:nvSpPr>
        <p:spPr>
          <a:xfrm>
            <a:off x="1252769" y="-2941"/>
            <a:ext cx="58500" cy="1247100"/>
          </a:xfrm>
          <a:prstGeom prst="roundRect">
            <a:avLst>
              <a:gd fmla="val 0" name="adj"/>
            </a:avLst>
          </a:prstGeom>
          <a:gradFill>
            <a:gsLst>
              <a:gs pos="0">
                <a:srgbClr val="8EFCCB"/>
              </a:gs>
              <a:gs pos="100000">
                <a:srgbClr val="00A2FF"/>
              </a:gs>
            </a:gsLst>
            <a:lin ang="16200038" scaled="0"/>
          </a:gra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200"/>
              <a:buFont typeface="Trebuchet MS"/>
              <a:buNone/>
            </a:pPr>
            <a:r>
              <a:t/>
            </a:r>
            <a:endParaRPr b="0" i="0" sz="2200" u="none" cap="none" strike="noStrike">
              <a:solidFill>
                <a:srgbClr val="FFFFFF"/>
              </a:solidFill>
              <a:latin typeface="Trebuchet MS"/>
              <a:ea typeface="Trebuchet MS"/>
              <a:cs typeface="Trebuchet MS"/>
              <a:sym typeface="Trebuchet MS"/>
            </a:endParaRPr>
          </a:p>
        </p:txBody>
      </p:sp>
      <p:sp>
        <p:nvSpPr>
          <p:cNvPr id="398" name="Google Shape;398;p37"/>
          <p:cNvSpPr txBox="1"/>
          <p:nvPr>
            <p:ph idx="1" type="body"/>
          </p:nvPr>
        </p:nvSpPr>
        <p:spPr>
          <a:xfrm>
            <a:off x="1633291" y="522560"/>
            <a:ext cx="8293200" cy="7326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500"/>
              </a:spcBef>
              <a:spcAft>
                <a:spcPts val="0"/>
              </a:spcAft>
              <a:buClr>
                <a:srgbClr val="FFFFFF"/>
              </a:buClr>
              <a:buSzPts val="2200"/>
              <a:buFont typeface="Helvetica Neue"/>
              <a:buNone/>
              <a:defRPr sz="2200"/>
            </a:lvl1pPr>
            <a:lvl2pPr indent="-228600" lvl="1" marL="914400" rtl="0" algn="l">
              <a:lnSpc>
                <a:spcPct val="125000"/>
              </a:lnSpc>
              <a:spcBef>
                <a:spcPts val="500"/>
              </a:spcBef>
              <a:spcAft>
                <a:spcPts val="0"/>
              </a:spcAft>
              <a:buClr>
                <a:srgbClr val="FFFFFF"/>
              </a:buClr>
              <a:buSzPts val="2200"/>
              <a:buFont typeface="Helvetica Neue"/>
              <a:buNone/>
              <a:defRPr sz="2200"/>
            </a:lvl2pPr>
            <a:lvl3pPr indent="-228600" lvl="2" marL="1371600" rtl="0" algn="l">
              <a:lnSpc>
                <a:spcPct val="125000"/>
              </a:lnSpc>
              <a:spcBef>
                <a:spcPts val="500"/>
              </a:spcBef>
              <a:spcAft>
                <a:spcPts val="0"/>
              </a:spcAft>
              <a:buClr>
                <a:srgbClr val="FFFFFF"/>
              </a:buClr>
              <a:buSzPts val="2200"/>
              <a:buFont typeface="Helvetica Neue"/>
              <a:buNone/>
              <a:defRPr sz="2200"/>
            </a:lvl3pPr>
            <a:lvl4pPr indent="-228600" lvl="3" marL="1828800" rtl="0" algn="l">
              <a:lnSpc>
                <a:spcPct val="125000"/>
              </a:lnSpc>
              <a:spcBef>
                <a:spcPts val="500"/>
              </a:spcBef>
              <a:spcAft>
                <a:spcPts val="0"/>
              </a:spcAft>
              <a:buClr>
                <a:srgbClr val="FFFFFF"/>
              </a:buClr>
              <a:buSzPts val="2200"/>
              <a:buFont typeface="Helvetica Neue"/>
              <a:buNone/>
              <a:defRPr sz="2200"/>
            </a:lvl4pPr>
            <a:lvl5pPr indent="-228600" lvl="4" marL="2286000" rtl="0" algn="l">
              <a:lnSpc>
                <a:spcPct val="125000"/>
              </a:lnSpc>
              <a:spcBef>
                <a:spcPts val="500"/>
              </a:spcBef>
              <a:spcAft>
                <a:spcPts val="0"/>
              </a:spcAft>
              <a:buClr>
                <a:srgbClr val="FFFFFF"/>
              </a:buClr>
              <a:buSzPts val="2200"/>
              <a:buFont typeface="Helvetica Neue"/>
              <a:buNone/>
              <a:defRPr sz="2200"/>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399" name="Google Shape;399;p37"/>
          <p:cNvSpPr txBox="1"/>
          <p:nvPr>
            <p:ph idx="2" type="body"/>
          </p:nvPr>
        </p:nvSpPr>
        <p:spPr>
          <a:xfrm>
            <a:off x="2637134" y="3522973"/>
            <a:ext cx="8247900" cy="4253700"/>
          </a:xfrm>
          <a:prstGeom prst="rect">
            <a:avLst/>
          </a:prstGeom>
          <a:noFill/>
          <a:ln>
            <a:noFill/>
          </a:ln>
        </p:spPr>
        <p:txBody>
          <a:bodyPr anchorCtr="0" anchor="t" bIns="0" lIns="0" spcFirstLastPara="1" rIns="0" wrap="square" tIns="0">
            <a:noAutofit/>
          </a:bodyPr>
          <a:lstStyle>
            <a:lvl1pPr indent="-228600" lvl="0" marL="457200" rtl="0" algn="l">
              <a:lnSpc>
                <a:spcPct val="125000"/>
              </a:lnSpc>
              <a:spcBef>
                <a:spcPts val="600"/>
              </a:spcBef>
              <a:spcAft>
                <a:spcPts val="0"/>
              </a:spcAft>
              <a:buClr>
                <a:srgbClr val="FFFFFF"/>
              </a:buClr>
              <a:buSzPts val="2800"/>
              <a:buNone/>
              <a:defRPr/>
            </a:lvl1pPr>
            <a:lvl2pPr indent="-228600" lvl="1" marL="914400" rtl="0" algn="l">
              <a:lnSpc>
                <a:spcPct val="125000"/>
              </a:lnSpc>
              <a:spcBef>
                <a:spcPts val="600"/>
              </a:spcBef>
              <a:spcAft>
                <a:spcPts val="0"/>
              </a:spcAft>
              <a:buClr>
                <a:srgbClr val="FFFFFF"/>
              </a:buClr>
              <a:buSzPts val="2800"/>
              <a:buNone/>
              <a:defRPr/>
            </a:lvl2pPr>
            <a:lvl3pPr indent="-228600" lvl="2" marL="1371600" rtl="0" algn="l">
              <a:lnSpc>
                <a:spcPct val="125000"/>
              </a:lnSpc>
              <a:spcBef>
                <a:spcPts val="600"/>
              </a:spcBef>
              <a:spcAft>
                <a:spcPts val="0"/>
              </a:spcAft>
              <a:buClr>
                <a:srgbClr val="FFFFFF"/>
              </a:buClr>
              <a:buSzPts val="2800"/>
              <a:buNone/>
              <a:defRPr/>
            </a:lvl3pPr>
            <a:lvl4pPr indent="-228600" lvl="3" marL="1828800" rtl="0" algn="l">
              <a:lnSpc>
                <a:spcPct val="125000"/>
              </a:lnSpc>
              <a:spcBef>
                <a:spcPts val="600"/>
              </a:spcBef>
              <a:spcAft>
                <a:spcPts val="0"/>
              </a:spcAft>
              <a:buClr>
                <a:srgbClr val="FFFFFF"/>
              </a:buClr>
              <a:buSzPts val="2800"/>
              <a:buNone/>
              <a:defRPr/>
            </a:lvl4pPr>
            <a:lvl5pPr indent="-228600" lvl="4" marL="2286000" rtl="0" algn="l">
              <a:lnSpc>
                <a:spcPct val="125000"/>
              </a:lnSpc>
              <a:spcBef>
                <a:spcPts val="600"/>
              </a:spcBef>
              <a:spcAft>
                <a:spcPts val="0"/>
              </a:spcAft>
              <a:buClr>
                <a:srgbClr val="FFFFFF"/>
              </a:buClr>
              <a:buSzPts val="2800"/>
              <a:buNone/>
              <a:defRPr/>
            </a:lvl5pPr>
            <a:lvl6pPr indent="-228600" lvl="5" marL="2743200" rtl="0" algn="l">
              <a:lnSpc>
                <a:spcPct val="125000"/>
              </a:lnSpc>
              <a:spcBef>
                <a:spcPts val="600"/>
              </a:spcBef>
              <a:spcAft>
                <a:spcPts val="0"/>
              </a:spcAft>
              <a:buClr>
                <a:srgbClr val="FFFFFF"/>
              </a:buClr>
              <a:buSzPts val="2800"/>
              <a:buNone/>
              <a:defRPr/>
            </a:lvl6pPr>
            <a:lvl7pPr indent="-228600" lvl="6" marL="3200400" rtl="0" algn="l">
              <a:lnSpc>
                <a:spcPct val="125000"/>
              </a:lnSpc>
              <a:spcBef>
                <a:spcPts val="600"/>
              </a:spcBef>
              <a:spcAft>
                <a:spcPts val="0"/>
              </a:spcAft>
              <a:buClr>
                <a:srgbClr val="FFFFFF"/>
              </a:buClr>
              <a:buSzPts val="2800"/>
              <a:buNone/>
              <a:defRPr/>
            </a:lvl7pPr>
            <a:lvl8pPr indent="-228600" lvl="7" marL="3657600" rtl="0" algn="l">
              <a:lnSpc>
                <a:spcPct val="125000"/>
              </a:lnSpc>
              <a:spcBef>
                <a:spcPts val="600"/>
              </a:spcBef>
              <a:spcAft>
                <a:spcPts val="0"/>
              </a:spcAft>
              <a:buClr>
                <a:srgbClr val="FFFFFF"/>
              </a:buClr>
              <a:buSzPts val="2800"/>
              <a:buNone/>
              <a:defRPr/>
            </a:lvl8pPr>
            <a:lvl9pPr indent="-228600" lvl="8" marL="4114800" rtl="0" algn="l">
              <a:lnSpc>
                <a:spcPct val="125000"/>
              </a:lnSpc>
              <a:spcBef>
                <a:spcPts val="600"/>
              </a:spcBef>
              <a:spcAft>
                <a:spcPts val="0"/>
              </a:spcAft>
              <a:buClr>
                <a:srgbClr val="FFFFFF"/>
              </a:buClr>
              <a:buSzPts val="2800"/>
              <a:buNone/>
              <a:defRPr/>
            </a:lvl9pPr>
          </a:lstStyle>
          <a:p/>
        </p:txBody>
      </p:sp>
      <p:sp>
        <p:nvSpPr>
          <p:cNvPr id="400" name="Google Shape;400;p37"/>
          <p:cNvSpPr txBox="1"/>
          <p:nvPr>
            <p:ph idx="12" type="sldNum"/>
          </p:nvPr>
        </p:nvSpPr>
        <p:spPr>
          <a:xfrm>
            <a:off x="11081611" y="744357"/>
            <a:ext cx="206400" cy="2889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1pPr>
            <a:lvl2pPr indent="0" lvl="1"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2pPr>
            <a:lvl3pPr indent="0" lvl="2"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3pPr>
            <a:lvl4pPr indent="0" lvl="3"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4pPr>
            <a:lvl5pPr indent="0" lvl="4"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5pPr>
            <a:lvl6pPr indent="0" lvl="5"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6pPr>
            <a:lvl7pPr indent="0" lvl="6"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7pPr>
            <a:lvl8pPr indent="0" lvl="7"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8pPr>
            <a:lvl9pPr indent="0" lvl="8" marL="0" marR="0" rtl="0" algn="ctr">
              <a:lnSpc>
                <a:spcPct val="100000"/>
              </a:lnSpc>
              <a:spcBef>
                <a:spcPts val="0"/>
              </a:spcBef>
              <a:spcAft>
                <a:spcPts val="0"/>
              </a:spcAft>
              <a:buClr>
                <a:srgbClr val="FFFFFF"/>
              </a:buClr>
              <a:buSzPts val="1400"/>
              <a:buFont typeface="Avenir"/>
              <a:buNone/>
              <a:defRPr sz="1400">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sz="1900">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5" showMasterSp="0">
  <p:cSld name="ページ5">
    <p:bg>
      <p:bgPr>
        <a:solidFill>
          <a:srgbClr val="F0F5FB"/>
        </a:solidFill>
      </p:bgPr>
    </p:bg>
    <p:spTree>
      <p:nvGrpSpPr>
        <p:cNvPr id="60" name="Shape 60"/>
        <p:cNvGrpSpPr/>
        <p:nvPr/>
      </p:nvGrpSpPr>
      <p:grpSpPr>
        <a:xfrm>
          <a:off x="0" y="0"/>
          <a:ext cx="0" cy="0"/>
          <a:chOff x="0" y="0"/>
          <a:chExt cx="0" cy="0"/>
        </a:xfrm>
      </p:grpSpPr>
      <p:sp>
        <p:nvSpPr>
          <p:cNvPr id="61" name="Google Shape;61;p5"/>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62" name="Google Shape;62;p5"/>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63" name="Google Shape;63;p5"/>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64" name="Google Shape;64;p5"/>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65" name="Google Shape;65;p5"/>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a:lvl1pPr>
            <a:lvl2pPr indent="0" lvl="1" marL="0" marR="0" rtl="0" algn="r">
              <a:lnSpc>
                <a:spcPct val="100000"/>
              </a:lnSpc>
              <a:spcBef>
                <a:spcPts val="0"/>
              </a:spcBef>
              <a:spcAft>
                <a:spcPts val="0"/>
              </a:spcAft>
              <a:buClr>
                <a:srgbClr val="000000"/>
              </a:buClr>
              <a:buSzPts val="2800"/>
              <a:buFont typeface="Helvetica Neue"/>
              <a:buNone/>
              <a:defRPr/>
            </a:lvl2pPr>
            <a:lvl3pPr indent="0" lvl="2" marL="0" marR="0" rtl="0" algn="r">
              <a:lnSpc>
                <a:spcPct val="100000"/>
              </a:lnSpc>
              <a:spcBef>
                <a:spcPts val="0"/>
              </a:spcBef>
              <a:spcAft>
                <a:spcPts val="0"/>
              </a:spcAft>
              <a:buClr>
                <a:srgbClr val="000000"/>
              </a:buClr>
              <a:buSzPts val="2800"/>
              <a:buFont typeface="Helvetica Neue"/>
              <a:buNone/>
              <a:defRPr/>
            </a:lvl3pPr>
            <a:lvl4pPr indent="0" lvl="3" marL="0" marR="0" rtl="0" algn="r">
              <a:lnSpc>
                <a:spcPct val="100000"/>
              </a:lnSpc>
              <a:spcBef>
                <a:spcPts val="0"/>
              </a:spcBef>
              <a:spcAft>
                <a:spcPts val="0"/>
              </a:spcAft>
              <a:buClr>
                <a:srgbClr val="000000"/>
              </a:buClr>
              <a:buSzPts val="2800"/>
              <a:buFont typeface="Helvetica Neue"/>
              <a:buNone/>
              <a:defRPr/>
            </a:lvl4pPr>
            <a:lvl5pPr indent="0" lvl="4" marL="0" marR="0" rtl="0" algn="r">
              <a:lnSpc>
                <a:spcPct val="100000"/>
              </a:lnSpc>
              <a:spcBef>
                <a:spcPts val="0"/>
              </a:spcBef>
              <a:spcAft>
                <a:spcPts val="0"/>
              </a:spcAft>
              <a:buClr>
                <a:srgbClr val="000000"/>
              </a:buClr>
              <a:buSzPts val="2800"/>
              <a:buFont typeface="Helvetica Neue"/>
              <a:buNone/>
              <a:defRPr/>
            </a:lvl5pPr>
            <a:lvl6pPr indent="0" lvl="5" marL="0" marR="0" rtl="0" algn="r">
              <a:lnSpc>
                <a:spcPct val="100000"/>
              </a:lnSpc>
              <a:spcBef>
                <a:spcPts val="0"/>
              </a:spcBef>
              <a:spcAft>
                <a:spcPts val="0"/>
              </a:spcAft>
              <a:buClr>
                <a:srgbClr val="000000"/>
              </a:buClr>
              <a:buSzPts val="2800"/>
              <a:buFont typeface="Helvetica Neue"/>
              <a:buNone/>
              <a:defRPr/>
            </a:lvl6pPr>
            <a:lvl7pPr indent="0" lvl="6" marL="0" marR="0" rtl="0" algn="r">
              <a:lnSpc>
                <a:spcPct val="100000"/>
              </a:lnSpc>
              <a:spcBef>
                <a:spcPts val="0"/>
              </a:spcBef>
              <a:spcAft>
                <a:spcPts val="0"/>
              </a:spcAft>
              <a:buClr>
                <a:srgbClr val="000000"/>
              </a:buClr>
              <a:buSzPts val="2800"/>
              <a:buFont typeface="Helvetica Neue"/>
              <a:buNone/>
              <a:defRPr/>
            </a:lvl7pPr>
            <a:lvl8pPr indent="0" lvl="7" marL="0" marR="0" rtl="0" algn="r">
              <a:lnSpc>
                <a:spcPct val="100000"/>
              </a:lnSpc>
              <a:spcBef>
                <a:spcPts val="0"/>
              </a:spcBef>
              <a:spcAft>
                <a:spcPts val="0"/>
              </a:spcAft>
              <a:buClr>
                <a:srgbClr val="000000"/>
              </a:buClr>
              <a:buSzPts val="2800"/>
              <a:buFont typeface="Helvetica Neue"/>
              <a:buNone/>
              <a:defRPr/>
            </a:lvl8pPr>
            <a:lvl9pPr indent="0" lvl="8" marL="0" marR="0" rtl="0" algn="r">
              <a:lnSpc>
                <a:spcPct val="100000"/>
              </a:lnSpc>
              <a:spcBef>
                <a:spcPts val="0"/>
              </a:spcBef>
              <a:spcAft>
                <a:spcPts val="0"/>
              </a:spcAft>
              <a:buClr>
                <a:srgbClr val="000000"/>
              </a:buClr>
              <a:buSzPts val="2800"/>
              <a:buFont typeface="Helvetica Neue"/>
              <a:buNone/>
              <a:defRPr/>
            </a:lvl9pPr>
          </a:lstStyle>
          <a:p>
            <a:pPr indent="0" lvl="0" marL="0" rtl="0" algn="r">
              <a:spcBef>
                <a:spcPts val="0"/>
              </a:spcBef>
              <a:spcAft>
                <a:spcPts val="0"/>
              </a:spcAft>
              <a:buNone/>
            </a:pPr>
            <a:r>
              <a:t/>
            </a:r>
            <a:endParaRPr/>
          </a:p>
        </p:txBody>
      </p:sp>
      <p:sp>
        <p:nvSpPr>
          <p:cNvPr id="66" name="Google Shape;66;p5"/>
          <p:cNvSpPr/>
          <p:nvPr/>
        </p:nvSpPr>
        <p:spPr>
          <a:xfrm>
            <a:off x="514350" y="7717811"/>
            <a:ext cx="12553702" cy="2035072"/>
          </a:xfrm>
          <a:prstGeom prst="rect">
            <a:avLst/>
          </a:prstGeom>
          <a:solidFill>
            <a:srgbClr val="D1D7DE">
              <a:alpha val="44313"/>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10" showMasterSp="0">
  <p:cSld name="ページ10">
    <p:bg>
      <p:bgPr>
        <a:solidFill>
          <a:srgbClr val="F0F5FB"/>
        </a:solidFill>
      </p:bgPr>
    </p:bg>
    <p:spTree>
      <p:nvGrpSpPr>
        <p:cNvPr id="67" name="Shape 67"/>
        <p:cNvGrpSpPr/>
        <p:nvPr/>
      </p:nvGrpSpPr>
      <p:grpSpPr>
        <a:xfrm>
          <a:off x="0" y="0"/>
          <a:ext cx="0" cy="0"/>
          <a:chOff x="0" y="0"/>
          <a:chExt cx="0" cy="0"/>
        </a:xfrm>
      </p:grpSpPr>
      <p:sp>
        <p:nvSpPr>
          <p:cNvPr id="68" name="Google Shape;68;p6"/>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69" name="Google Shape;69;p6"/>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70" name="Google Shape;70;p6"/>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71" name="Google Shape;71;p6"/>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72" name="Google Shape;72;p6"/>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descr="business-top-13489a51dde4311cd5a25a2c549249d464be445204e66f3075a7d61d349db55a.png" id="73" name="Google Shape;73;p6"/>
          <p:cNvPicPr preferRelativeResize="0"/>
          <p:nvPr/>
        </p:nvPicPr>
        <p:blipFill rotWithShape="1">
          <a:blip r:embed="rId3">
            <a:alphaModFix/>
          </a:blip>
          <a:srcRect b="40579" l="3835" r="0" t="260"/>
          <a:stretch/>
        </p:blipFill>
        <p:spPr>
          <a:xfrm>
            <a:off x="500785" y="5000158"/>
            <a:ext cx="12505969" cy="4770101"/>
          </a:xfrm>
          <a:prstGeom prst="rect">
            <a:avLst/>
          </a:prstGeom>
          <a:noFill/>
          <a:ln>
            <a:noFill/>
          </a:ln>
        </p:spPr>
      </p:pic>
      <p:sp>
        <p:nvSpPr>
          <p:cNvPr id="74" name="Google Shape;74;p6"/>
          <p:cNvSpPr/>
          <p:nvPr/>
        </p:nvSpPr>
        <p:spPr>
          <a:xfrm>
            <a:off x="500147" y="4995355"/>
            <a:ext cx="12718344" cy="4911343"/>
          </a:xfrm>
          <a:prstGeom prst="rect">
            <a:avLst/>
          </a:prstGeom>
          <a:gradFill>
            <a:gsLst>
              <a:gs pos="0">
                <a:srgbClr val="00D4C1">
                  <a:alpha val="70980"/>
                </a:srgbClr>
              </a:gs>
              <a:gs pos="100000">
                <a:srgbClr val="6DA7FF">
                  <a:alpha val="70980"/>
                </a:srgbClr>
              </a:gs>
            </a:gsLst>
            <a:lin ang="9228586"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14" showMasterSp="0">
  <p:cSld name="ページ14">
    <p:bg>
      <p:bgPr>
        <a:solidFill>
          <a:srgbClr val="F0F5FB"/>
        </a:solidFill>
      </p:bgPr>
    </p:bg>
    <p:spTree>
      <p:nvGrpSpPr>
        <p:cNvPr id="75" name="Shape 75"/>
        <p:cNvGrpSpPr/>
        <p:nvPr/>
      </p:nvGrpSpPr>
      <p:grpSpPr>
        <a:xfrm>
          <a:off x="0" y="0"/>
          <a:ext cx="0" cy="0"/>
          <a:chOff x="0" y="0"/>
          <a:chExt cx="0" cy="0"/>
        </a:xfrm>
      </p:grpSpPr>
      <p:sp>
        <p:nvSpPr>
          <p:cNvPr id="76" name="Google Shape;76;p7"/>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77" name="Google Shape;77;p7"/>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78" name="Google Shape;78;p7"/>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79" name="Google Shape;79;p7"/>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80" name="Google Shape;80;p7"/>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7"/>
          <p:cNvSpPr/>
          <p:nvPr/>
        </p:nvSpPr>
        <p:spPr>
          <a:xfrm>
            <a:off x="512847" y="5171653"/>
            <a:ext cx="12718344" cy="4696945"/>
          </a:xfrm>
          <a:prstGeom prst="rect">
            <a:avLst/>
          </a:prstGeom>
          <a:solidFill>
            <a:srgbClr val="00D4C1">
              <a:alpha val="22745"/>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13" showMasterSp="0">
  <p:cSld name="ページ13">
    <p:bg>
      <p:bgPr>
        <a:solidFill>
          <a:srgbClr val="F0F5FB"/>
        </a:solidFill>
      </p:bgPr>
    </p:bg>
    <p:spTree>
      <p:nvGrpSpPr>
        <p:cNvPr id="82" name="Shape 82"/>
        <p:cNvGrpSpPr/>
        <p:nvPr/>
      </p:nvGrpSpPr>
      <p:grpSpPr>
        <a:xfrm>
          <a:off x="0" y="0"/>
          <a:ext cx="0" cy="0"/>
          <a:chOff x="0" y="0"/>
          <a:chExt cx="0" cy="0"/>
        </a:xfrm>
      </p:grpSpPr>
      <p:sp>
        <p:nvSpPr>
          <p:cNvPr id="83" name="Google Shape;83;p8"/>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84" name="Google Shape;84;p8"/>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85" name="Google Shape;85;p8"/>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86" name="Google Shape;86;p8"/>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87" name="Google Shape;87;p8"/>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8"/>
          <p:cNvSpPr/>
          <p:nvPr/>
        </p:nvSpPr>
        <p:spPr>
          <a:xfrm>
            <a:off x="512847" y="5171653"/>
            <a:ext cx="12718344" cy="4696945"/>
          </a:xfrm>
          <a:prstGeom prst="rect">
            <a:avLst/>
          </a:prstGeom>
          <a:solidFill>
            <a:srgbClr val="6DA7FF">
              <a:alpha val="24705"/>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1" showMasterSp="0">
  <p:cSld name="ページ1">
    <p:bg>
      <p:bgPr>
        <a:solidFill>
          <a:srgbClr val="F0F5FB"/>
        </a:solidFill>
      </p:bgPr>
    </p:bg>
    <p:spTree>
      <p:nvGrpSpPr>
        <p:cNvPr id="89" name="Shape 89"/>
        <p:cNvGrpSpPr/>
        <p:nvPr/>
      </p:nvGrpSpPr>
      <p:grpSpPr>
        <a:xfrm>
          <a:off x="0" y="0"/>
          <a:ext cx="0" cy="0"/>
          <a:chOff x="0" y="0"/>
          <a:chExt cx="0" cy="0"/>
        </a:xfrm>
      </p:grpSpPr>
      <p:sp>
        <p:nvSpPr>
          <p:cNvPr id="90" name="Google Shape;90;p9"/>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91" name="Google Shape;91;p9"/>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92" name="Google Shape;92;p9"/>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sp>
        <p:nvSpPr>
          <p:cNvPr id="93" name="Google Shape;93;p9"/>
          <p:cNvSpPr txBox="1"/>
          <p:nvPr>
            <p:ph type="title"/>
          </p:nvPr>
        </p:nvSpPr>
        <p:spPr>
          <a:xfrm>
            <a:off x="1217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94" name="Google Shape;94;p9"/>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ページ11" showMasterSp="0">
  <p:cSld name="ページ11">
    <p:bg>
      <p:bgPr>
        <a:solidFill>
          <a:srgbClr val="F0F5FB"/>
        </a:solidFill>
      </p:bgPr>
    </p:bg>
    <p:spTree>
      <p:nvGrpSpPr>
        <p:cNvPr id="95" name="Shape 95"/>
        <p:cNvGrpSpPr/>
        <p:nvPr/>
      </p:nvGrpSpPr>
      <p:grpSpPr>
        <a:xfrm>
          <a:off x="0" y="0"/>
          <a:ext cx="0" cy="0"/>
          <a:chOff x="0" y="0"/>
          <a:chExt cx="0" cy="0"/>
        </a:xfrm>
      </p:grpSpPr>
      <p:sp>
        <p:nvSpPr>
          <p:cNvPr id="96" name="Google Shape;96;p10"/>
          <p:cNvSpPr/>
          <p:nvPr/>
        </p:nvSpPr>
        <p:spPr>
          <a:xfrm>
            <a:off x="-1" y="0"/>
            <a:ext cx="817316" cy="1015356"/>
          </a:xfrm>
          <a:prstGeom prst="rect">
            <a:avLst/>
          </a:prstGeom>
          <a:gradFill>
            <a:gsLst>
              <a:gs pos="0">
                <a:srgbClr val="0DD3C1"/>
              </a:gs>
              <a:gs pos="100000">
                <a:srgbClr val="70A9FF"/>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97" name="Google Shape;97;p10"/>
          <p:cNvSpPr/>
          <p:nvPr/>
        </p:nvSpPr>
        <p:spPr>
          <a:xfrm>
            <a:off x="514350" y="747563"/>
            <a:ext cx="12553702" cy="9055300"/>
          </a:xfrm>
          <a:prstGeom prst="roundRect">
            <a:avLst>
              <a:gd fmla="val 421" name="adj"/>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pic>
        <p:nvPicPr>
          <p:cNvPr descr="レイヤー 0.png" id="98" name="Google Shape;98;p10"/>
          <p:cNvPicPr preferRelativeResize="0"/>
          <p:nvPr/>
        </p:nvPicPr>
        <p:blipFill rotWithShape="1">
          <a:blip r:embed="rId2">
            <a:alphaModFix/>
          </a:blip>
          <a:srcRect b="0" l="0" r="0" t="0"/>
          <a:stretch/>
        </p:blipFill>
        <p:spPr>
          <a:xfrm>
            <a:off x="-205780" y="-157361"/>
            <a:ext cx="431801" cy="431801"/>
          </a:xfrm>
          <a:prstGeom prst="rect">
            <a:avLst/>
          </a:prstGeom>
          <a:noFill/>
          <a:ln>
            <a:noFill/>
          </a:ln>
        </p:spPr>
      </p:pic>
      <p:pic>
        <p:nvPicPr>
          <p:cNvPr descr="アセット 4.png" id="99" name="Google Shape;99;p10"/>
          <p:cNvPicPr preferRelativeResize="0"/>
          <p:nvPr/>
        </p:nvPicPr>
        <p:blipFill rotWithShape="1">
          <a:blip r:embed="rId3">
            <a:alphaModFix amt="12984"/>
          </a:blip>
          <a:srcRect b="0" l="0" r="0" t="0"/>
          <a:stretch/>
        </p:blipFill>
        <p:spPr>
          <a:xfrm rot="-5400000">
            <a:off x="-745880" y="8236129"/>
            <a:ext cx="2035071" cy="185656"/>
          </a:xfrm>
          <a:prstGeom prst="rect">
            <a:avLst/>
          </a:prstGeom>
          <a:noFill/>
          <a:ln>
            <a:noFill/>
          </a:ln>
        </p:spPr>
      </p:pic>
      <p:sp>
        <p:nvSpPr>
          <p:cNvPr id="100" name="Google Shape;100;p10"/>
          <p:cNvSpPr txBox="1"/>
          <p:nvPr>
            <p:ph type="title"/>
          </p:nvPr>
        </p:nvSpPr>
        <p:spPr>
          <a:xfrm>
            <a:off x="1090351" y="176796"/>
            <a:ext cx="3441147" cy="431801"/>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2400"/>
              <a:buFont typeface="Helvetica Neue"/>
              <a:buNone/>
              <a:defRPr b="1" i="0" sz="2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101" name="Google Shape;101;p10"/>
          <p:cNvSpPr txBox="1"/>
          <p:nvPr>
            <p:ph idx="12" type="sldNum"/>
          </p:nvPr>
        </p:nvSpPr>
        <p:spPr>
          <a:xfrm>
            <a:off x="12244571" y="113296"/>
            <a:ext cx="509836" cy="533401"/>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pic>
        <p:nvPicPr>
          <p:cNvPr descr="business-top-13489a51dde4311cd5a25a2c549249d464be445204e66f3075a7d61d349db55a.png" id="102" name="Google Shape;102;p10"/>
          <p:cNvPicPr preferRelativeResize="0"/>
          <p:nvPr/>
        </p:nvPicPr>
        <p:blipFill rotWithShape="1">
          <a:blip r:embed="rId4">
            <a:alphaModFix/>
          </a:blip>
          <a:srcRect b="27978" l="3835" r="0" t="5009"/>
          <a:stretch/>
        </p:blipFill>
        <p:spPr>
          <a:xfrm>
            <a:off x="500785" y="4367070"/>
            <a:ext cx="12505969" cy="5403190"/>
          </a:xfrm>
          <a:prstGeom prst="rect">
            <a:avLst/>
          </a:prstGeom>
          <a:noFill/>
          <a:ln>
            <a:noFill/>
          </a:ln>
        </p:spPr>
      </p:pic>
      <p:sp>
        <p:nvSpPr>
          <p:cNvPr id="103" name="Google Shape;103;p10"/>
          <p:cNvSpPr/>
          <p:nvPr/>
        </p:nvSpPr>
        <p:spPr>
          <a:xfrm>
            <a:off x="512847" y="4357549"/>
            <a:ext cx="12718344" cy="5536449"/>
          </a:xfrm>
          <a:prstGeom prst="rect">
            <a:avLst/>
          </a:prstGeom>
          <a:gradFill>
            <a:gsLst>
              <a:gs pos="0">
                <a:srgbClr val="00D4C1">
                  <a:alpha val="70980"/>
                </a:srgbClr>
              </a:gs>
              <a:gs pos="100000">
                <a:srgbClr val="6DA7FF">
                  <a:alpha val="70980"/>
                </a:srgbClr>
              </a:gs>
            </a:gsLst>
            <a:lin ang="9228586"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slideLayout" Target="../slideLayouts/slideLayout34.xml"/><Relationship Id="rId12" Type="http://schemas.openxmlformats.org/officeDocument/2006/relationships/slideLayout" Target="../slideLayouts/slideLayout33.xml"/><Relationship Id="rId1" Type="http://schemas.openxmlformats.org/officeDocument/2006/relationships/image" Target="../media/image7.jp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5" Type="http://schemas.openxmlformats.org/officeDocument/2006/relationships/theme" Target="../theme/theme3.xml"/><Relationship Id="rId14" Type="http://schemas.openxmlformats.org/officeDocument/2006/relationships/slideLayout" Target="../slideLayouts/slideLayout3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54388" y="-57631"/>
            <a:ext cx="13172527" cy="10012546"/>
          </a:xfrm>
          <a:prstGeom prst="rect">
            <a:avLst/>
          </a:prstGeom>
          <a:gradFill>
            <a:gsLst>
              <a:gs pos="0">
                <a:srgbClr val="0DD3C1">
                  <a:alpha val="70980"/>
                </a:srgbClr>
              </a:gs>
              <a:gs pos="100000">
                <a:srgbClr val="70A9FF">
                  <a:alpha val="70980"/>
                </a:srgbClr>
              </a:gs>
            </a:gsLst>
            <a:lin ang="2400000" scaled="0"/>
          </a:gra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7" name="Google Shape;7;p1"/>
          <p:cNvSpPr txBox="1"/>
          <p:nvPr/>
        </p:nvSpPr>
        <p:spPr>
          <a:xfrm>
            <a:off x="11239042" y="113296"/>
            <a:ext cx="1515365" cy="457200"/>
          </a:xfrm>
          <a:prstGeom prst="rect">
            <a:avLst/>
          </a:prstGeom>
          <a:noFill/>
          <a:ln>
            <a:noFill/>
          </a:ln>
        </p:spPr>
        <p:txBody>
          <a:bodyPr anchorCtr="0" anchor="t" bIns="50800" lIns="50800" spcFirstLastPara="1" rIns="50800" wrap="square" tIns="50800">
            <a:noAutofit/>
          </a:bodyPr>
          <a:lstStyle/>
          <a:p>
            <a:pPr indent="0" lvl="0" marL="0" marR="0" rtl="0" algn="r">
              <a:lnSpc>
                <a:spcPct val="100000"/>
              </a:lnSpc>
              <a:spcBef>
                <a:spcPts val="0"/>
              </a:spcBef>
              <a:spcAft>
                <a:spcPts val="0"/>
              </a:spcAft>
              <a:buClr>
                <a:srgbClr val="FFFFFF"/>
              </a:buClr>
              <a:buSzPts val="2800"/>
              <a:buFont typeface="Helvetica Neue"/>
              <a:buNone/>
            </a:pPr>
            <a:r>
              <a:t/>
            </a:r>
            <a:endParaRPr b="1" i="0" sz="2800" u="none" cap="none" strike="noStrike">
              <a:solidFill>
                <a:srgbClr val="FFFFFF"/>
              </a:solidFill>
              <a:latin typeface="Helvetica Neue"/>
              <a:ea typeface="Helvetica Neue"/>
              <a:cs typeface="Helvetica Neue"/>
              <a:sym typeface="Helvetica Neue"/>
            </a:endParaRPr>
          </a:p>
        </p:txBody>
      </p:sp>
      <p:sp>
        <p:nvSpPr>
          <p:cNvPr id="8" name="Google Shape;8;p1"/>
          <p:cNvSpPr txBox="1"/>
          <p:nvPr>
            <p:ph type="title"/>
          </p:nvPr>
        </p:nvSpPr>
        <p:spPr>
          <a:xfrm>
            <a:off x="952500" y="254000"/>
            <a:ext cx="11099800" cy="21590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8000"/>
              <a:buFont typeface="Helvetica Neue"/>
              <a:buNone/>
              <a:defRPr b="0" i="0" sz="8000" u="none" cap="none" strike="noStrike">
                <a:solidFill>
                  <a:srgbClr val="000000"/>
                </a:solidFill>
                <a:latin typeface="Helvetica Neue"/>
                <a:ea typeface="Helvetica Neue"/>
                <a:cs typeface="Helvetica Neue"/>
                <a:sym typeface="Helvetica Neue"/>
              </a:defRPr>
            </a:lvl9pPr>
          </a:lstStyle>
          <a:p/>
        </p:txBody>
      </p:sp>
      <p:sp>
        <p:nvSpPr>
          <p:cNvPr id="9" name="Google Shape;9;p1"/>
          <p:cNvSpPr txBox="1"/>
          <p:nvPr>
            <p:ph idx="1" type="body"/>
          </p:nvPr>
        </p:nvSpPr>
        <p:spPr>
          <a:xfrm>
            <a:off x="952500" y="2590800"/>
            <a:ext cx="11099800" cy="6286500"/>
          </a:xfrm>
          <a:prstGeom prst="rect">
            <a:avLst/>
          </a:prstGeom>
          <a:noFill/>
          <a:ln>
            <a:noFill/>
          </a:ln>
        </p:spPr>
        <p:txBody>
          <a:bodyPr anchorCtr="0" anchor="ctr" bIns="91425" lIns="91425" spcFirstLastPara="1" rIns="91425" wrap="square" tIns="91425">
            <a:noAutofit/>
          </a:bodyPr>
          <a:lstStyle>
            <a:lvl1pPr indent="-449580" lvl="0" marL="45720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1pPr>
            <a:lvl2pPr indent="-449580" lvl="1" marL="91440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2pPr>
            <a:lvl3pPr indent="-449580" lvl="2" marL="137160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3pPr>
            <a:lvl4pPr indent="-449580" lvl="3" marL="182880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4pPr>
            <a:lvl5pPr indent="-449579" lvl="4" marL="228600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5pPr>
            <a:lvl6pPr indent="-449579" lvl="5" marL="274320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6pPr>
            <a:lvl7pPr indent="-449579" lvl="6" marL="320040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7pPr>
            <a:lvl8pPr indent="-449579" lvl="7" marL="365760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8pPr>
            <a:lvl9pPr indent="-449579" lvl="8" marL="4114800" marR="0" rtl="0" algn="l">
              <a:lnSpc>
                <a:spcPct val="100000"/>
              </a:lnSpc>
              <a:spcBef>
                <a:spcPts val="4200"/>
              </a:spcBef>
              <a:spcAft>
                <a:spcPts val="0"/>
              </a:spcAft>
              <a:buClr>
                <a:srgbClr val="000000"/>
              </a:buClr>
              <a:buSzPts val="3480"/>
              <a:buFont typeface="Helvetica Neue"/>
              <a:buChar char="•"/>
              <a:defRPr b="0" i="0" sz="2400" u="none" cap="none" strike="noStrike">
                <a:solidFill>
                  <a:srgbClr val="000000"/>
                </a:solidFill>
                <a:latin typeface="Helvetica Neue"/>
                <a:ea typeface="Helvetica Neue"/>
                <a:cs typeface="Helvetica Neue"/>
                <a:sym typeface="Helvetica Neue"/>
              </a:defRPr>
            </a:lvl9pPr>
          </a:lstStyle>
          <a:p/>
        </p:txBody>
      </p:sp>
      <p:sp>
        <p:nvSpPr>
          <p:cNvPr id="10" name="Google Shape;10;p1"/>
          <p:cNvSpPr txBox="1"/>
          <p:nvPr>
            <p:ph idx="12" type="sldNum"/>
          </p:nvPr>
        </p:nvSpPr>
        <p:spPr>
          <a:xfrm>
            <a:off x="5989177" y="9296400"/>
            <a:ext cx="509837" cy="533400"/>
          </a:xfrm>
          <a:prstGeom prst="rect">
            <a:avLst/>
          </a:prstGeom>
          <a:noFill/>
          <a:ln>
            <a:noFill/>
          </a:ln>
        </p:spPr>
        <p:txBody>
          <a:bodyPr anchorCtr="0" anchor="t" bIns="50800" lIns="50800" spcFirstLastPara="1" rIns="50800" wrap="square" tIns="50800">
            <a:noAutofit/>
          </a:bodyPr>
          <a:lstStyle>
            <a:lvl1pPr indent="0" lvl="0"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000000"/>
              </a:buClr>
              <a:buSzPts val="2800"/>
              <a:buFont typeface="Helvetica Neue"/>
              <a:buNone/>
              <a:defRPr b="1" i="0" sz="2800" u="none" cap="none" strike="noStrike">
                <a:solidFill>
                  <a:srgbClr val="00000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b="0"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267" name="Shape 267"/>
        <p:cNvGrpSpPr/>
        <p:nvPr/>
      </p:nvGrpSpPr>
      <p:grpSpPr>
        <a:xfrm>
          <a:off x="0" y="0"/>
          <a:ext cx="0" cy="0"/>
          <a:chOff x="0" y="0"/>
          <a:chExt cx="0" cy="0"/>
        </a:xfrm>
      </p:grpSpPr>
      <p:sp>
        <p:nvSpPr>
          <p:cNvPr id="268" name="Google Shape;268;p24"/>
          <p:cNvSpPr txBox="1"/>
          <p:nvPr>
            <p:ph idx="1" type="body"/>
          </p:nvPr>
        </p:nvSpPr>
        <p:spPr>
          <a:xfrm>
            <a:off x="1539590" y="3138556"/>
            <a:ext cx="10590000" cy="5461200"/>
          </a:xfrm>
          <a:prstGeom prst="rect">
            <a:avLst/>
          </a:prstGeom>
          <a:noFill/>
          <a:ln>
            <a:noFill/>
          </a:ln>
        </p:spPr>
        <p:txBody>
          <a:bodyPr anchorCtr="0" anchor="t" bIns="0" lIns="0" spcFirstLastPara="1" rIns="0" wrap="square" tIns="0">
            <a:noAutofit/>
          </a:bodyPr>
          <a:lstStyle>
            <a:lvl1pPr indent="-228600" lvl="0" marL="457200" marR="0" rtl="0" algn="l">
              <a:lnSpc>
                <a:spcPct val="125000"/>
              </a:lnSpc>
              <a:spcBef>
                <a:spcPts val="60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1pPr>
            <a:lvl2pPr indent="-228600" lvl="1" marL="914400" marR="0" rtl="0" algn="l">
              <a:lnSpc>
                <a:spcPct val="125000"/>
              </a:lnSpc>
              <a:spcBef>
                <a:spcPts val="60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2pPr>
            <a:lvl3pPr indent="-228600" lvl="2" marL="1371600" marR="0" rtl="0" algn="l">
              <a:lnSpc>
                <a:spcPct val="125000"/>
              </a:lnSpc>
              <a:spcBef>
                <a:spcPts val="60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3pPr>
            <a:lvl4pPr indent="-228600" lvl="3" marL="1828800" marR="0" rtl="0" algn="l">
              <a:lnSpc>
                <a:spcPct val="125000"/>
              </a:lnSpc>
              <a:spcBef>
                <a:spcPts val="60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4pPr>
            <a:lvl5pPr indent="-228600" lvl="4" marL="2286000" marR="0" rtl="0" algn="l">
              <a:lnSpc>
                <a:spcPct val="125000"/>
              </a:lnSpc>
              <a:spcBef>
                <a:spcPts val="60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5pPr>
            <a:lvl6pPr indent="-228600" lvl="5" marL="2743200" marR="0" rtl="0" algn="l">
              <a:lnSpc>
                <a:spcPct val="125000"/>
              </a:lnSpc>
              <a:spcBef>
                <a:spcPts val="60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6pPr>
            <a:lvl7pPr indent="-228600" lvl="6" marL="3200400" marR="0" rtl="0" algn="l">
              <a:lnSpc>
                <a:spcPct val="125000"/>
              </a:lnSpc>
              <a:spcBef>
                <a:spcPts val="60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7pPr>
            <a:lvl8pPr indent="-228600" lvl="7" marL="3657600" marR="0" rtl="0" algn="l">
              <a:lnSpc>
                <a:spcPct val="125000"/>
              </a:lnSpc>
              <a:spcBef>
                <a:spcPts val="60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8pPr>
            <a:lvl9pPr indent="-228600" lvl="8" marL="4114800" marR="0" rtl="0" algn="l">
              <a:lnSpc>
                <a:spcPct val="125000"/>
              </a:lnSpc>
              <a:spcBef>
                <a:spcPts val="600"/>
              </a:spcBef>
              <a:spcAft>
                <a:spcPts val="0"/>
              </a:spcAft>
              <a:buClr>
                <a:srgbClr val="FFFFFF"/>
              </a:buClr>
              <a:buSzPts val="3200"/>
              <a:buFont typeface="Helvetica Neue"/>
              <a:buNone/>
              <a:defRPr b="0" i="0" sz="3200" u="none" cap="none" strike="noStrike">
                <a:solidFill>
                  <a:srgbClr val="FFFFFF"/>
                </a:solidFill>
                <a:latin typeface="Helvetica Neue"/>
                <a:ea typeface="Helvetica Neue"/>
                <a:cs typeface="Helvetica Neue"/>
                <a:sym typeface="Helvetica Neue"/>
              </a:defRPr>
            </a:lvl9pPr>
          </a:lstStyle>
          <a:p/>
        </p:txBody>
      </p:sp>
      <p:sp>
        <p:nvSpPr>
          <p:cNvPr id="269" name="Google Shape;269;p24"/>
          <p:cNvSpPr txBox="1"/>
          <p:nvPr>
            <p:ph type="title"/>
          </p:nvPr>
        </p:nvSpPr>
        <p:spPr>
          <a:xfrm>
            <a:off x="1948462" y="1950720"/>
            <a:ext cx="10403700" cy="1187700"/>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rgbClr val="698093"/>
              </a:buClr>
              <a:buSzPts val="5500"/>
              <a:buFont typeface="Avenir"/>
              <a:buNone/>
              <a:defRPr b="1" i="0" sz="5500" u="none" cap="none" strike="noStrike">
                <a:solidFill>
                  <a:srgbClr val="698093"/>
                </a:solidFill>
                <a:latin typeface="Avenir"/>
                <a:ea typeface="Avenir"/>
                <a:cs typeface="Avenir"/>
                <a:sym typeface="Avenir"/>
              </a:defRPr>
            </a:lvl1pPr>
            <a:lvl2pPr lvl="1" marR="0" rtl="0" algn="l">
              <a:lnSpc>
                <a:spcPct val="85000"/>
              </a:lnSpc>
              <a:spcBef>
                <a:spcPts val="0"/>
              </a:spcBef>
              <a:spcAft>
                <a:spcPts val="0"/>
              </a:spcAft>
              <a:buClr>
                <a:srgbClr val="698093"/>
              </a:buClr>
              <a:buSzPts val="5500"/>
              <a:buFont typeface="Avenir"/>
              <a:buNone/>
              <a:defRPr b="1" i="0" sz="5500" u="none" cap="none" strike="noStrike">
                <a:solidFill>
                  <a:srgbClr val="698093"/>
                </a:solidFill>
                <a:latin typeface="Avenir"/>
                <a:ea typeface="Avenir"/>
                <a:cs typeface="Avenir"/>
                <a:sym typeface="Avenir"/>
              </a:defRPr>
            </a:lvl2pPr>
            <a:lvl3pPr lvl="2" marR="0" rtl="0" algn="l">
              <a:lnSpc>
                <a:spcPct val="85000"/>
              </a:lnSpc>
              <a:spcBef>
                <a:spcPts val="0"/>
              </a:spcBef>
              <a:spcAft>
                <a:spcPts val="0"/>
              </a:spcAft>
              <a:buClr>
                <a:srgbClr val="698093"/>
              </a:buClr>
              <a:buSzPts val="5500"/>
              <a:buFont typeface="Avenir"/>
              <a:buNone/>
              <a:defRPr b="1" i="0" sz="5500" u="none" cap="none" strike="noStrike">
                <a:solidFill>
                  <a:srgbClr val="698093"/>
                </a:solidFill>
                <a:latin typeface="Avenir"/>
                <a:ea typeface="Avenir"/>
                <a:cs typeface="Avenir"/>
                <a:sym typeface="Avenir"/>
              </a:defRPr>
            </a:lvl3pPr>
            <a:lvl4pPr lvl="3" marR="0" rtl="0" algn="l">
              <a:lnSpc>
                <a:spcPct val="85000"/>
              </a:lnSpc>
              <a:spcBef>
                <a:spcPts val="0"/>
              </a:spcBef>
              <a:spcAft>
                <a:spcPts val="0"/>
              </a:spcAft>
              <a:buClr>
                <a:srgbClr val="698093"/>
              </a:buClr>
              <a:buSzPts val="5500"/>
              <a:buFont typeface="Avenir"/>
              <a:buNone/>
              <a:defRPr b="1" i="0" sz="5500" u="none" cap="none" strike="noStrike">
                <a:solidFill>
                  <a:srgbClr val="698093"/>
                </a:solidFill>
                <a:latin typeface="Avenir"/>
                <a:ea typeface="Avenir"/>
                <a:cs typeface="Avenir"/>
                <a:sym typeface="Avenir"/>
              </a:defRPr>
            </a:lvl4pPr>
            <a:lvl5pPr lvl="4" marR="0" rtl="0" algn="l">
              <a:lnSpc>
                <a:spcPct val="85000"/>
              </a:lnSpc>
              <a:spcBef>
                <a:spcPts val="0"/>
              </a:spcBef>
              <a:spcAft>
                <a:spcPts val="0"/>
              </a:spcAft>
              <a:buClr>
                <a:srgbClr val="698093"/>
              </a:buClr>
              <a:buSzPts val="5500"/>
              <a:buFont typeface="Avenir"/>
              <a:buNone/>
              <a:defRPr b="1" i="0" sz="5500" u="none" cap="none" strike="noStrike">
                <a:solidFill>
                  <a:srgbClr val="698093"/>
                </a:solidFill>
                <a:latin typeface="Avenir"/>
                <a:ea typeface="Avenir"/>
                <a:cs typeface="Avenir"/>
                <a:sym typeface="Avenir"/>
              </a:defRPr>
            </a:lvl5pPr>
            <a:lvl6pPr lvl="5" marR="0" rtl="0" algn="l">
              <a:lnSpc>
                <a:spcPct val="85000"/>
              </a:lnSpc>
              <a:spcBef>
                <a:spcPts val="0"/>
              </a:spcBef>
              <a:spcAft>
                <a:spcPts val="0"/>
              </a:spcAft>
              <a:buClr>
                <a:srgbClr val="698093"/>
              </a:buClr>
              <a:buSzPts val="5500"/>
              <a:buFont typeface="Avenir"/>
              <a:buNone/>
              <a:defRPr b="1" i="0" sz="5500" u="none" cap="none" strike="noStrike">
                <a:solidFill>
                  <a:srgbClr val="698093"/>
                </a:solidFill>
                <a:latin typeface="Avenir"/>
                <a:ea typeface="Avenir"/>
                <a:cs typeface="Avenir"/>
                <a:sym typeface="Avenir"/>
              </a:defRPr>
            </a:lvl6pPr>
            <a:lvl7pPr lvl="6" marR="0" rtl="0" algn="l">
              <a:lnSpc>
                <a:spcPct val="85000"/>
              </a:lnSpc>
              <a:spcBef>
                <a:spcPts val="0"/>
              </a:spcBef>
              <a:spcAft>
                <a:spcPts val="0"/>
              </a:spcAft>
              <a:buClr>
                <a:srgbClr val="698093"/>
              </a:buClr>
              <a:buSzPts val="5500"/>
              <a:buFont typeface="Avenir"/>
              <a:buNone/>
              <a:defRPr b="1" i="0" sz="5500" u="none" cap="none" strike="noStrike">
                <a:solidFill>
                  <a:srgbClr val="698093"/>
                </a:solidFill>
                <a:latin typeface="Avenir"/>
                <a:ea typeface="Avenir"/>
                <a:cs typeface="Avenir"/>
                <a:sym typeface="Avenir"/>
              </a:defRPr>
            </a:lvl7pPr>
            <a:lvl8pPr lvl="7" marR="0" rtl="0" algn="l">
              <a:lnSpc>
                <a:spcPct val="85000"/>
              </a:lnSpc>
              <a:spcBef>
                <a:spcPts val="0"/>
              </a:spcBef>
              <a:spcAft>
                <a:spcPts val="0"/>
              </a:spcAft>
              <a:buClr>
                <a:srgbClr val="698093"/>
              </a:buClr>
              <a:buSzPts val="5500"/>
              <a:buFont typeface="Avenir"/>
              <a:buNone/>
              <a:defRPr b="1" i="0" sz="5500" u="none" cap="none" strike="noStrike">
                <a:solidFill>
                  <a:srgbClr val="698093"/>
                </a:solidFill>
                <a:latin typeface="Avenir"/>
                <a:ea typeface="Avenir"/>
                <a:cs typeface="Avenir"/>
                <a:sym typeface="Avenir"/>
              </a:defRPr>
            </a:lvl8pPr>
            <a:lvl9pPr lvl="8" marR="0" rtl="0" algn="l">
              <a:lnSpc>
                <a:spcPct val="85000"/>
              </a:lnSpc>
              <a:spcBef>
                <a:spcPts val="0"/>
              </a:spcBef>
              <a:spcAft>
                <a:spcPts val="0"/>
              </a:spcAft>
              <a:buClr>
                <a:srgbClr val="698093"/>
              </a:buClr>
              <a:buSzPts val="5500"/>
              <a:buFont typeface="Avenir"/>
              <a:buNone/>
              <a:defRPr b="1" i="0" sz="5500" u="none" cap="none" strike="noStrike">
                <a:solidFill>
                  <a:srgbClr val="698093"/>
                </a:solidFill>
                <a:latin typeface="Avenir"/>
                <a:ea typeface="Avenir"/>
                <a:cs typeface="Avenir"/>
                <a:sym typeface="Avenir"/>
              </a:defRPr>
            </a:lvl9pPr>
          </a:lstStyle>
          <a:p/>
        </p:txBody>
      </p:sp>
      <p:sp>
        <p:nvSpPr>
          <p:cNvPr id="270" name="Google Shape;270;p24"/>
          <p:cNvSpPr txBox="1"/>
          <p:nvPr>
            <p:ph idx="12" type="sldNum"/>
          </p:nvPr>
        </p:nvSpPr>
        <p:spPr>
          <a:xfrm>
            <a:off x="11692502" y="1354902"/>
            <a:ext cx="258900" cy="33750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spcAft>
                <a:spcPts val="0"/>
              </a:spcAft>
              <a:buClr>
                <a:srgbClr val="FFFFFF"/>
              </a:buClr>
              <a:buSzPts val="1900"/>
              <a:buFont typeface="Helvetica Neue"/>
              <a:buNone/>
              <a:defRPr b="0" i="0" sz="1900" u="none" cap="none" strike="noStrike">
                <a:solidFill>
                  <a:srgbClr val="FFFFFF"/>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FFFFFF"/>
              </a:buClr>
              <a:buSzPts val="1900"/>
              <a:buFont typeface="Helvetica Neue"/>
              <a:buNone/>
              <a:defRPr b="0" i="0" sz="1900" u="none" cap="none" strike="noStrike">
                <a:solidFill>
                  <a:srgbClr val="FFFFFF"/>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FFFFFF"/>
              </a:buClr>
              <a:buSzPts val="1900"/>
              <a:buFont typeface="Helvetica Neue"/>
              <a:buNone/>
              <a:defRPr b="0" i="0" sz="1900" u="none" cap="none" strike="noStrike">
                <a:solidFill>
                  <a:srgbClr val="FFFFFF"/>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FFFFFF"/>
              </a:buClr>
              <a:buSzPts val="1900"/>
              <a:buFont typeface="Helvetica Neue"/>
              <a:buNone/>
              <a:defRPr b="0" i="0" sz="1900" u="none" cap="none" strike="noStrike">
                <a:solidFill>
                  <a:srgbClr val="FFFFFF"/>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FFFFFF"/>
              </a:buClr>
              <a:buSzPts val="1900"/>
              <a:buFont typeface="Helvetica Neue"/>
              <a:buNone/>
              <a:defRPr b="0" i="0" sz="1900" u="none" cap="none" strike="noStrike">
                <a:solidFill>
                  <a:srgbClr val="FFFFFF"/>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FFFFFF"/>
              </a:buClr>
              <a:buSzPts val="1900"/>
              <a:buFont typeface="Helvetica Neue"/>
              <a:buNone/>
              <a:defRPr b="0" i="0" sz="1900" u="none" cap="none" strike="noStrike">
                <a:solidFill>
                  <a:srgbClr val="FFFFFF"/>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FFFFFF"/>
              </a:buClr>
              <a:buSzPts val="1900"/>
              <a:buFont typeface="Helvetica Neue"/>
              <a:buNone/>
              <a:defRPr b="0" i="0" sz="1900" u="none" cap="none" strike="noStrike">
                <a:solidFill>
                  <a:srgbClr val="FFFFFF"/>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FFFFFF"/>
              </a:buClr>
              <a:buSzPts val="1900"/>
              <a:buFont typeface="Helvetica Neue"/>
              <a:buNone/>
              <a:defRPr b="0" i="0" sz="1900" u="none" cap="none" strike="noStrike">
                <a:solidFill>
                  <a:srgbClr val="FFFFFF"/>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FFFFFF"/>
              </a:buClr>
              <a:buSzPts val="1900"/>
              <a:buFont typeface="Helvetica Neue"/>
              <a:buNone/>
              <a:defRPr b="0" i="0" sz="19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22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progate.com/html/study/1/10#/30"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progate.com/html/study/1/11#/33" TargetMode="Externa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hyperlink" Target="https://progate.com/es6/study/6/2#/7" TargetMode="External"/><Relationship Id="rId4" Type="http://schemas.openxmlformats.org/officeDocument/2006/relationships/image" Target="../media/image50.png"/><Relationship Id="rId5"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progate.com/about" TargetMode="External"/><Relationship Id="rId4"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51.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5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6.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bit.ly/progate-day8-slid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38"/>
          <p:cNvPicPr preferRelativeResize="0"/>
          <p:nvPr/>
        </p:nvPicPr>
        <p:blipFill rotWithShape="1">
          <a:blip r:embed="rId3">
            <a:alphaModFix/>
          </a:blip>
          <a:srcRect b="0" l="0" r="0" t="0"/>
          <a:stretch/>
        </p:blipFill>
        <p:spPr>
          <a:xfrm>
            <a:off x="0" y="0"/>
            <a:ext cx="13004800" cy="9753601"/>
          </a:xfrm>
          <a:prstGeom prst="rect">
            <a:avLst/>
          </a:prstGeom>
          <a:noFill/>
          <a:ln>
            <a:noFill/>
          </a:ln>
        </p:spPr>
      </p:pic>
      <p:sp>
        <p:nvSpPr>
          <p:cNvPr id="406" name="Google Shape;406;p38"/>
          <p:cNvSpPr txBox="1"/>
          <p:nvPr/>
        </p:nvSpPr>
        <p:spPr>
          <a:xfrm>
            <a:off x="314880" y="3687858"/>
            <a:ext cx="12375000" cy="1881900"/>
          </a:xfrm>
          <a:prstGeom prst="rect">
            <a:avLst/>
          </a:prstGeom>
          <a:noFill/>
          <a:ln>
            <a:noFill/>
          </a:ln>
        </p:spPr>
        <p:txBody>
          <a:bodyPr anchorCtr="0" anchor="t" bIns="65000" lIns="130025" spcFirstLastPara="1" rIns="130025" wrap="square" tIns="65000">
            <a:noAutofit/>
          </a:bodyPr>
          <a:lstStyle/>
          <a:p>
            <a:pPr indent="0" lvl="0" marL="0" marR="0" rtl="0" algn="ctr">
              <a:lnSpc>
                <a:spcPct val="100000"/>
              </a:lnSpc>
              <a:spcBef>
                <a:spcPts val="0"/>
              </a:spcBef>
              <a:spcAft>
                <a:spcPts val="0"/>
              </a:spcAft>
              <a:buClr>
                <a:srgbClr val="000000"/>
              </a:buClr>
              <a:buSzPts val="8700"/>
              <a:buFont typeface="Arial"/>
              <a:buNone/>
            </a:pPr>
            <a:r>
              <a:rPr i="0" lang="en-US" sz="8700" u="none" cap="none" strike="noStrike">
                <a:solidFill>
                  <a:schemeClr val="lt1"/>
                </a:solidFill>
                <a:latin typeface="Oswald Regular"/>
                <a:ea typeface="Oswald Regular"/>
                <a:cs typeface="Oswald Regular"/>
                <a:sym typeface="Oswald Regular"/>
              </a:rPr>
              <a:t>WEEK OF LEARNING</a:t>
            </a:r>
            <a:endParaRPr i="0" sz="8700" u="none" cap="none" strike="noStrike">
              <a:solidFill>
                <a:srgbClr val="000000"/>
              </a:solidFill>
              <a:latin typeface="Oswald Regular"/>
              <a:ea typeface="Oswald Regular"/>
              <a:cs typeface="Oswald Regular"/>
              <a:sym typeface="Oswald Regular"/>
            </a:endParaRPr>
          </a:p>
        </p:txBody>
      </p:sp>
      <p:cxnSp>
        <p:nvCxnSpPr>
          <p:cNvPr id="407" name="Google Shape;407;p38"/>
          <p:cNvCxnSpPr/>
          <p:nvPr/>
        </p:nvCxnSpPr>
        <p:spPr>
          <a:xfrm>
            <a:off x="2363371" y="3573046"/>
            <a:ext cx="8227800" cy="0"/>
          </a:xfrm>
          <a:prstGeom prst="straightConnector1">
            <a:avLst/>
          </a:prstGeom>
          <a:noFill/>
          <a:ln cap="flat" cmpd="sng" w="38100">
            <a:solidFill>
              <a:schemeClr val="lt1"/>
            </a:solidFill>
            <a:prstDash val="solid"/>
            <a:round/>
            <a:headEnd len="sm" w="sm" type="none"/>
            <a:tailEnd len="sm" w="sm" type="none"/>
          </a:ln>
        </p:spPr>
      </p:cxnSp>
      <p:cxnSp>
        <p:nvCxnSpPr>
          <p:cNvPr id="408" name="Google Shape;408;p38"/>
          <p:cNvCxnSpPr/>
          <p:nvPr/>
        </p:nvCxnSpPr>
        <p:spPr>
          <a:xfrm>
            <a:off x="2375875" y="5165308"/>
            <a:ext cx="8227800" cy="0"/>
          </a:xfrm>
          <a:prstGeom prst="straightConnector1">
            <a:avLst/>
          </a:prstGeom>
          <a:noFill/>
          <a:ln cap="flat" cmpd="sng" w="38100">
            <a:solidFill>
              <a:schemeClr val="lt1"/>
            </a:solidFill>
            <a:prstDash val="solid"/>
            <a:round/>
            <a:headEnd len="sm" w="sm" type="none"/>
            <a:tailEnd len="sm" w="sm" type="none"/>
          </a:ln>
        </p:spPr>
      </p:cxnSp>
      <p:sp>
        <p:nvSpPr>
          <p:cNvPr id="409" name="Google Shape;409;p38"/>
          <p:cNvSpPr txBox="1"/>
          <p:nvPr/>
        </p:nvSpPr>
        <p:spPr>
          <a:xfrm>
            <a:off x="1904492" y="5408207"/>
            <a:ext cx="8228400" cy="744000"/>
          </a:xfrm>
          <a:prstGeom prst="rect">
            <a:avLst/>
          </a:prstGeom>
          <a:noFill/>
          <a:ln>
            <a:noFill/>
          </a:ln>
        </p:spPr>
        <p:txBody>
          <a:bodyPr anchorCtr="0" anchor="t" bIns="65000" lIns="130025" spcFirstLastPara="1" rIns="130025" wrap="square" tIns="65000">
            <a:noAutofit/>
          </a:bodyPr>
          <a:lstStyle/>
          <a:p>
            <a:pPr indent="0" lvl="0" marL="0" marR="0" rtl="0" algn="ctr">
              <a:lnSpc>
                <a:spcPct val="100000"/>
              </a:lnSpc>
              <a:spcBef>
                <a:spcPts val="0"/>
              </a:spcBef>
              <a:spcAft>
                <a:spcPts val="0"/>
              </a:spcAft>
              <a:buClr>
                <a:srgbClr val="000000"/>
              </a:buClr>
              <a:buSzPts val="3400"/>
              <a:buFont typeface="Arial"/>
              <a:buNone/>
            </a:pPr>
            <a:r>
              <a:rPr lang="en-US" sz="3400">
                <a:solidFill>
                  <a:schemeClr val="lt1"/>
                </a:solidFill>
                <a:latin typeface="Oswald"/>
                <a:ea typeface="Oswald"/>
                <a:cs typeface="Oswald"/>
                <a:sym typeface="Oswald"/>
              </a:rPr>
              <a:t>DAY 8 MEETUP</a:t>
            </a:r>
            <a:r>
              <a:rPr b="0" i="0" lang="en-US" sz="3400" u="none" cap="none" strike="noStrike">
                <a:solidFill>
                  <a:schemeClr val="lt1"/>
                </a:solidFill>
                <a:latin typeface="Oswald"/>
                <a:ea typeface="Oswald"/>
                <a:cs typeface="Oswald"/>
                <a:sym typeface="Oswald"/>
              </a:rPr>
              <a:t>  | </a:t>
            </a:r>
            <a:r>
              <a:rPr lang="en-US" sz="3400">
                <a:solidFill>
                  <a:schemeClr val="lt1"/>
                </a:solidFill>
                <a:latin typeface="Oswald"/>
                <a:ea typeface="Oswald"/>
                <a:cs typeface="Oswald"/>
                <a:sym typeface="Oswald"/>
              </a:rPr>
              <a:t>JUIT Waknaghat</a:t>
            </a:r>
            <a:endParaRPr b="0" i="0" sz="3400" u="none" cap="none" strike="noStrike">
              <a:solidFill>
                <a:srgbClr val="000000"/>
              </a:solidFill>
              <a:latin typeface="Oswald"/>
              <a:ea typeface="Oswald"/>
              <a:cs typeface="Oswald"/>
              <a:sym typeface="Oswald"/>
            </a:endParaRPr>
          </a:p>
        </p:txBody>
      </p:sp>
      <p:sp>
        <p:nvSpPr>
          <p:cNvPr id="410" name="Google Shape;410;p38"/>
          <p:cNvSpPr txBox="1"/>
          <p:nvPr/>
        </p:nvSpPr>
        <p:spPr>
          <a:xfrm>
            <a:off x="5411164" y="7100302"/>
            <a:ext cx="2132400" cy="525300"/>
          </a:xfrm>
          <a:prstGeom prst="rect">
            <a:avLst/>
          </a:prstGeom>
          <a:noFill/>
          <a:ln>
            <a:noFill/>
          </a:ln>
        </p:spPr>
        <p:txBody>
          <a:bodyPr anchorCtr="0" anchor="t" bIns="65000" lIns="130025" spcFirstLastPara="1" rIns="130025" wrap="square" tIns="65000">
            <a:noAutofit/>
          </a:bodyPr>
          <a:lstStyle/>
          <a:p>
            <a:pPr indent="0" lvl="0" marL="0" marR="0" rtl="0" algn="ctr">
              <a:lnSpc>
                <a:spcPct val="100000"/>
              </a:lnSpc>
              <a:spcBef>
                <a:spcPts val="0"/>
              </a:spcBef>
              <a:spcAft>
                <a:spcPts val="0"/>
              </a:spcAft>
              <a:buClr>
                <a:srgbClr val="000000"/>
              </a:buClr>
              <a:buSzPts val="2600"/>
              <a:buFont typeface="Arial"/>
              <a:buNone/>
            </a:pPr>
            <a:r>
              <a:t/>
            </a:r>
            <a:endParaRPr b="0" i="0" sz="2000" u="none" cap="none" strike="noStrike">
              <a:solidFill>
                <a:srgbClr val="000000"/>
              </a:solidFill>
              <a:latin typeface="Oswald"/>
              <a:ea typeface="Oswald"/>
              <a:cs typeface="Oswald"/>
              <a:sym typeface="Oswald"/>
            </a:endParaRPr>
          </a:p>
        </p:txBody>
      </p:sp>
      <p:pic>
        <p:nvPicPr>
          <p:cNvPr id="411" name="Google Shape;411;p38"/>
          <p:cNvPicPr preferRelativeResize="0"/>
          <p:nvPr/>
        </p:nvPicPr>
        <p:blipFill>
          <a:blip r:embed="rId4">
            <a:alphaModFix/>
          </a:blip>
          <a:stretch>
            <a:fillRect/>
          </a:stretch>
        </p:blipFill>
        <p:spPr>
          <a:xfrm>
            <a:off x="4150588" y="1397575"/>
            <a:ext cx="4703776" cy="2060676"/>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68" name="Shape 468"/>
        <p:cNvGrpSpPr/>
        <p:nvPr/>
      </p:nvGrpSpPr>
      <p:grpSpPr>
        <a:xfrm>
          <a:off x="0" y="0"/>
          <a:ext cx="0" cy="0"/>
          <a:chOff x="0" y="0"/>
          <a:chExt cx="0" cy="0"/>
        </a:xfrm>
      </p:grpSpPr>
      <p:sp>
        <p:nvSpPr>
          <p:cNvPr id="469" name="Google Shape;469;p47"/>
          <p:cNvSpPr/>
          <p:nvPr/>
        </p:nvSpPr>
        <p:spPr>
          <a:xfrm>
            <a:off x="-57079" y="-48166"/>
            <a:ext cx="13119000" cy="9849600"/>
          </a:xfrm>
          <a:prstGeom prst="roundRect">
            <a:avLst>
              <a:gd fmla="val 21" name="adj"/>
            </a:avLst>
          </a:prstGeom>
          <a:gradFill>
            <a:gsLst>
              <a:gs pos="0">
                <a:srgbClr val="1992FA"/>
              </a:gs>
              <a:gs pos="100000">
                <a:srgbClr val="5AE2E2"/>
              </a:gs>
            </a:gsLst>
            <a:lin ang="666235" scaled="0"/>
          </a:gra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470" name="Google Shape;470;p47"/>
          <p:cNvSpPr txBox="1"/>
          <p:nvPr>
            <p:ph idx="4294967295" type="title"/>
          </p:nvPr>
        </p:nvSpPr>
        <p:spPr>
          <a:xfrm>
            <a:off x="-4584" y="4224626"/>
            <a:ext cx="13013700" cy="1304400"/>
          </a:xfrm>
          <a:prstGeom prst="rect">
            <a:avLst/>
          </a:prstGeom>
          <a:noFill/>
          <a:ln>
            <a:noFill/>
          </a:ln>
        </p:spPr>
        <p:txBody>
          <a:bodyPr anchorCtr="0" anchor="t" bIns="0" lIns="0" spcFirstLastPara="1" rIns="0" wrap="square" tIns="0">
            <a:noAutofit/>
          </a:bodyPr>
          <a:lstStyle/>
          <a:p>
            <a:pPr indent="0" lvl="0" marL="0" marR="0" rtl="0" algn="ctr">
              <a:lnSpc>
                <a:spcPct val="85000"/>
              </a:lnSpc>
              <a:spcBef>
                <a:spcPts val="0"/>
              </a:spcBef>
              <a:spcAft>
                <a:spcPts val="0"/>
              </a:spcAft>
              <a:buClr>
                <a:srgbClr val="FFFFFF"/>
              </a:buClr>
              <a:buSzPts val="6200"/>
              <a:buFont typeface="Avenir"/>
              <a:buNone/>
            </a:pPr>
            <a:r>
              <a:rPr lang="en-US" sz="6200">
                <a:solidFill>
                  <a:srgbClr val="FFFFFF"/>
                </a:solidFill>
              </a:rPr>
              <a:t>2</a:t>
            </a:r>
            <a:r>
              <a:rPr lang="en-US" sz="6200">
                <a:solidFill>
                  <a:srgbClr val="FFFFFF"/>
                </a:solidFill>
              </a:rPr>
              <a:t>. Building a Calculator App</a:t>
            </a:r>
            <a:endParaRP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48"/>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We will build a calculator app like the image below.</a:t>
            </a:r>
            <a:endParaRPr b="1" sz="3600">
              <a:solidFill>
                <a:srgbClr val="698093"/>
              </a:solidFill>
              <a:latin typeface="Avenir"/>
              <a:ea typeface="Avenir"/>
              <a:cs typeface="Avenir"/>
              <a:sym typeface="Avenir"/>
            </a:endParaRPr>
          </a:p>
        </p:txBody>
      </p:sp>
      <p:sp>
        <p:nvSpPr>
          <p:cNvPr id="476" name="Google Shape;476;p48"/>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What We Will Build</a:t>
            </a:r>
            <a:endParaRPr/>
          </a:p>
        </p:txBody>
      </p:sp>
      <p:pic>
        <p:nvPicPr>
          <p:cNvPr id="477" name="Google Shape;477;p48"/>
          <p:cNvPicPr preferRelativeResize="0"/>
          <p:nvPr/>
        </p:nvPicPr>
        <p:blipFill>
          <a:blip r:embed="rId3">
            <a:alphaModFix/>
          </a:blip>
          <a:stretch>
            <a:fillRect/>
          </a:stretch>
        </p:blipFill>
        <p:spPr>
          <a:xfrm>
            <a:off x="2325300" y="2598075"/>
            <a:ext cx="8354176" cy="6716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9"/>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Preparation</a:t>
            </a:r>
            <a:endParaRPr>
              <a:solidFill>
                <a:schemeClr val="dk1"/>
              </a:solidFill>
            </a:endParaRPr>
          </a:p>
        </p:txBody>
      </p:sp>
      <p:sp>
        <p:nvSpPr>
          <p:cNvPr id="483" name="Google Shape;483;p49"/>
          <p:cNvSpPr txBox="1"/>
          <p:nvPr/>
        </p:nvSpPr>
        <p:spPr>
          <a:xfrm>
            <a:off x="1116275" y="1262650"/>
            <a:ext cx="11601900" cy="81249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698093"/>
              </a:buClr>
              <a:buSzPts val="3600"/>
              <a:buChar char="❏"/>
            </a:pPr>
            <a:r>
              <a:rPr b="1" lang="en-US" sz="3600">
                <a:solidFill>
                  <a:srgbClr val="698093"/>
                </a:solidFill>
                <a:latin typeface="Avenir"/>
                <a:ea typeface="Avenir"/>
                <a:cs typeface="Avenir"/>
                <a:sym typeface="Avenir"/>
              </a:rPr>
              <a:t>Create a folder named “calculator”.</a:t>
            </a:r>
            <a:endParaRPr b="1" sz="3600">
              <a:solidFill>
                <a:srgbClr val="698093"/>
              </a:solidFill>
              <a:latin typeface="Avenir"/>
              <a:ea typeface="Avenir"/>
              <a:cs typeface="Avenir"/>
              <a:sym typeface="Avenir"/>
            </a:endParaRPr>
          </a:p>
          <a:p>
            <a:pPr indent="0" lvl="0" marL="0" rtl="0" algn="l">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spcBef>
                <a:spcPts val="0"/>
              </a:spcBef>
              <a:spcAft>
                <a:spcPts val="0"/>
              </a:spcAft>
              <a:buClr>
                <a:srgbClr val="698093"/>
              </a:buClr>
              <a:buSzPts val="3600"/>
              <a:buChar char="❏"/>
            </a:pPr>
            <a:r>
              <a:rPr b="1" lang="en-US" sz="3600">
                <a:solidFill>
                  <a:srgbClr val="698093"/>
                </a:solidFill>
                <a:latin typeface="Avenir"/>
                <a:ea typeface="Avenir"/>
                <a:cs typeface="Avenir"/>
                <a:sym typeface="Avenir"/>
              </a:rPr>
              <a:t>We need 3 files in total. A html file, css file and JavaScript file. Create the files in the calculator folder.</a:t>
            </a:r>
            <a:endParaRPr b="1" sz="3600">
              <a:solidFill>
                <a:srgbClr val="698093"/>
              </a:solidFill>
              <a:latin typeface="Avenir"/>
              <a:ea typeface="Avenir"/>
              <a:cs typeface="Avenir"/>
              <a:sym typeface="Avenir"/>
            </a:endParaRPr>
          </a:p>
          <a:p>
            <a:pPr indent="0" lvl="0" marL="0" rtl="0" algn="l">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Open the folder with your text editor.</a:t>
            </a:r>
            <a:endParaRPr b="1" sz="3600">
              <a:solidFill>
                <a:srgbClr val="698093"/>
              </a:solidFill>
              <a:latin typeface="Avenir"/>
              <a:ea typeface="Avenir"/>
              <a:cs typeface="Avenir"/>
              <a:sym typeface="Avenir"/>
            </a:endParaRPr>
          </a:p>
          <a:p>
            <a:pPr indent="0" lvl="0" marL="457200" rtl="0" algn="l">
              <a:spcBef>
                <a:spcPts val="0"/>
              </a:spcBef>
              <a:spcAft>
                <a:spcPts val="0"/>
              </a:spcAft>
              <a:buNone/>
            </a:pPr>
            <a:r>
              <a:t/>
            </a:r>
            <a:endParaRPr b="1" sz="3600">
              <a:solidFill>
                <a:srgbClr val="698093"/>
              </a:solidFill>
              <a:latin typeface="Avenir"/>
              <a:ea typeface="Avenir"/>
              <a:cs typeface="Avenir"/>
              <a:sym typeface="Avenir"/>
            </a:endParaRPr>
          </a:p>
          <a:p>
            <a:pPr indent="0" lvl="0" marL="457200" rtl="0" algn="l">
              <a:spcBef>
                <a:spcPts val="0"/>
              </a:spcBef>
              <a:spcAft>
                <a:spcPts val="0"/>
              </a:spcAft>
              <a:buNone/>
            </a:pPr>
            <a:r>
              <a:t/>
            </a:r>
            <a:endParaRPr b="1" sz="3600">
              <a:solidFill>
                <a:srgbClr val="698093"/>
              </a:solidFill>
              <a:highlight>
                <a:srgbClr val="FFFFFF"/>
              </a:highlight>
              <a:latin typeface="Avenir"/>
              <a:ea typeface="Avenir"/>
              <a:cs typeface="Avenir"/>
              <a:sym typeface="Avenir"/>
            </a:endParaRPr>
          </a:p>
          <a:p>
            <a:pPr indent="0" lvl="0" marL="0" rtl="0" algn="l">
              <a:spcBef>
                <a:spcPts val="0"/>
              </a:spcBef>
              <a:spcAft>
                <a:spcPts val="0"/>
              </a:spcAft>
              <a:buNone/>
            </a:pPr>
            <a:r>
              <a:t/>
            </a:r>
            <a:endParaRPr b="1" sz="3600">
              <a:solidFill>
                <a:srgbClr val="698093"/>
              </a:solidFill>
              <a:latin typeface="Avenir"/>
              <a:ea typeface="Avenir"/>
              <a:cs typeface="Avenir"/>
              <a:sym typeface="Avenir"/>
            </a:endParaRPr>
          </a:p>
          <a:p>
            <a:pPr indent="0" lvl="0" marL="0" rtl="0" algn="l">
              <a:spcBef>
                <a:spcPts val="0"/>
              </a:spcBef>
              <a:spcAft>
                <a:spcPts val="0"/>
              </a:spcAft>
              <a:buNone/>
            </a:pPr>
            <a:r>
              <a:t/>
            </a:r>
            <a:endParaRPr b="1" sz="3600">
              <a:solidFill>
                <a:srgbClr val="698093"/>
              </a:solidFill>
              <a:latin typeface="Avenir"/>
              <a:ea typeface="Avenir"/>
              <a:cs typeface="Avenir"/>
              <a:sym typeface="Avenir"/>
            </a:endParaRPr>
          </a:p>
          <a:p>
            <a:pPr indent="0" lvl="0" marL="0" rtl="0" algn="l">
              <a:spcBef>
                <a:spcPts val="0"/>
              </a:spcBef>
              <a:spcAft>
                <a:spcPts val="0"/>
              </a:spcAft>
              <a:buNone/>
            </a:pPr>
            <a:r>
              <a:t/>
            </a:r>
            <a:endParaRPr b="1" sz="3600">
              <a:solidFill>
                <a:srgbClr val="698093"/>
              </a:solidFill>
              <a:latin typeface="Avenir"/>
              <a:ea typeface="Avenir"/>
              <a:cs typeface="Avenir"/>
              <a:sym typeface="Avenir"/>
            </a:endParaRPr>
          </a:p>
          <a:p>
            <a:pPr indent="0" lvl="0" marL="0" rtl="0" algn="l">
              <a:spcBef>
                <a:spcPts val="0"/>
              </a:spcBef>
              <a:spcAft>
                <a:spcPts val="0"/>
              </a:spcAft>
              <a:buNone/>
            </a:pPr>
            <a:r>
              <a:t/>
            </a:r>
            <a:endParaRPr b="1" sz="3600">
              <a:solidFill>
                <a:srgbClr val="698093"/>
              </a:solidFill>
              <a:latin typeface="Avenir"/>
              <a:ea typeface="Avenir"/>
              <a:cs typeface="Avenir"/>
              <a:sym typeface="Avenir"/>
            </a:endParaRPr>
          </a:p>
          <a:p>
            <a:pPr indent="0" lvl="0" marL="0" rtl="0" algn="l">
              <a:spcBef>
                <a:spcPts val="0"/>
              </a:spcBef>
              <a:spcAft>
                <a:spcPts val="0"/>
              </a:spcAft>
              <a:buNone/>
            </a:pPr>
            <a:r>
              <a:t/>
            </a:r>
            <a:endParaRPr b="1" sz="3600">
              <a:solidFill>
                <a:srgbClr val="698093"/>
              </a:solidFill>
              <a:latin typeface="Avenir"/>
              <a:ea typeface="Avenir"/>
              <a:cs typeface="Avenir"/>
              <a:sym typeface="Avenir"/>
            </a:endParaRPr>
          </a:p>
          <a:p>
            <a:pPr indent="0" lvl="0" marL="0" rtl="0" algn="l">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ctr">
              <a:lnSpc>
                <a:spcPct val="85000"/>
              </a:lnSpc>
              <a:spcBef>
                <a:spcPts val="0"/>
              </a:spcBef>
              <a:spcAft>
                <a:spcPts val="0"/>
              </a:spcAft>
              <a:buNone/>
            </a:pPr>
            <a:r>
              <a:t/>
            </a:r>
            <a:endParaRPr sz="4800">
              <a:solidFill>
                <a:srgbClr val="698093"/>
              </a:solidFill>
              <a:latin typeface="Helvetica Neue"/>
              <a:ea typeface="Helvetica Neue"/>
              <a:cs typeface="Helvetica Neue"/>
              <a:sym typeface="Helvetica Neue"/>
            </a:endParaRPr>
          </a:p>
        </p:txBody>
      </p:sp>
      <p:pic>
        <p:nvPicPr>
          <p:cNvPr id="484" name="Google Shape;484;p49"/>
          <p:cNvPicPr preferRelativeResize="0"/>
          <p:nvPr/>
        </p:nvPicPr>
        <p:blipFill>
          <a:blip r:embed="rId3">
            <a:alphaModFix/>
          </a:blip>
          <a:stretch>
            <a:fillRect/>
          </a:stretch>
        </p:blipFill>
        <p:spPr>
          <a:xfrm>
            <a:off x="3923900" y="6192150"/>
            <a:ext cx="4919800" cy="291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50"/>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6000">
                <a:solidFill>
                  <a:srgbClr val="666666"/>
                </a:solidFill>
                <a:latin typeface="Avenir"/>
                <a:ea typeface="Avenir"/>
                <a:cs typeface="Avenir"/>
                <a:sym typeface="Avenir"/>
              </a:rPr>
              <a:t>Step 1:</a:t>
            </a:r>
            <a:endParaRPr b="1" sz="6000">
              <a:solidFill>
                <a:srgbClr val="666666"/>
              </a:solidFill>
              <a:latin typeface="Avenir"/>
              <a:ea typeface="Avenir"/>
              <a:cs typeface="Avenir"/>
              <a:sym typeface="Avenir"/>
            </a:endParaRPr>
          </a:p>
          <a:p>
            <a:pPr indent="0" lvl="0" marL="0" rtl="0" algn="l">
              <a:lnSpc>
                <a:spcPct val="150000"/>
              </a:lnSpc>
              <a:spcBef>
                <a:spcPts val="0"/>
              </a:spcBef>
              <a:spcAft>
                <a:spcPts val="0"/>
              </a:spcAft>
              <a:buClr>
                <a:schemeClr val="dk1"/>
              </a:buClr>
              <a:buSzPts val="1100"/>
              <a:buFont typeface="Arial"/>
              <a:buNone/>
            </a:pPr>
            <a:r>
              <a:rPr b="1" lang="en-US" sz="4800">
                <a:solidFill>
                  <a:srgbClr val="698093"/>
                </a:solidFill>
                <a:latin typeface="Avenir"/>
                <a:ea typeface="Avenir"/>
                <a:cs typeface="Avenir"/>
                <a:sym typeface="Avenir"/>
              </a:rPr>
              <a:t>Add html code to index.html</a:t>
            </a:r>
            <a:endParaRPr b="1" sz="4800">
              <a:solidFill>
                <a:srgbClr val="698093"/>
              </a:solidFill>
              <a:latin typeface="Avenir"/>
              <a:ea typeface="Avenir"/>
              <a:cs typeface="Avenir"/>
              <a:sym typeface="Avenir"/>
            </a:endParaRPr>
          </a:p>
        </p:txBody>
      </p:sp>
      <p:sp>
        <p:nvSpPr>
          <p:cNvPr id="490" name="Google Shape;490;p50"/>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Build a Calculator App </a:t>
            </a:r>
            <a:endParaRPr/>
          </a:p>
        </p:txBody>
      </p:sp>
      <p:pic>
        <p:nvPicPr>
          <p:cNvPr id="491" name="Google Shape;491;p50"/>
          <p:cNvPicPr preferRelativeResize="0"/>
          <p:nvPr/>
        </p:nvPicPr>
        <p:blipFill>
          <a:blip r:embed="rId3">
            <a:alphaModFix/>
          </a:blip>
          <a:stretch>
            <a:fillRect/>
          </a:stretch>
        </p:blipFill>
        <p:spPr>
          <a:xfrm>
            <a:off x="4802800" y="4056750"/>
            <a:ext cx="3935750" cy="4596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1"/>
          <p:cNvSpPr txBox="1"/>
          <p:nvPr>
            <p:ph type="title"/>
          </p:nvPr>
        </p:nvSpPr>
        <p:spPr>
          <a:xfrm>
            <a:off x="1217350" y="176800"/>
            <a:ext cx="74628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Basic Structure of HTML Document </a:t>
            </a:r>
            <a:endParaRPr/>
          </a:p>
        </p:txBody>
      </p:sp>
      <p:sp>
        <p:nvSpPr>
          <p:cNvPr id="497" name="Google Shape;497;p51"/>
          <p:cNvSpPr txBox="1"/>
          <p:nvPr/>
        </p:nvSpPr>
        <p:spPr>
          <a:xfrm>
            <a:off x="1116275" y="977650"/>
            <a:ext cx="11601900" cy="840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basic structure of HTML to index.html.</a:t>
            </a:r>
            <a:endParaRPr sz="3600">
              <a:solidFill>
                <a:srgbClr val="698093"/>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The DOCTYPE declaration, &lt;head&gt; tag and &lt;body&gt; tag are needed.</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	</a:t>
            </a:r>
            <a:r>
              <a:rPr lang="en-US" sz="3000">
                <a:solidFill>
                  <a:srgbClr val="698093"/>
                </a:solidFill>
                <a:latin typeface="Helvetica Neue"/>
                <a:ea typeface="Helvetica Neue"/>
                <a:cs typeface="Helvetica Neue"/>
                <a:sym typeface="Helvetica Neue"/>
              </a:rPr>
              <a:t>rf.</a:t>
            </a:r>
            <a:r>
              <a:rPr lang="en-US" sz="3600">
                <a:solidFill>
                  <a:srgbClr val="698093"/>
                </a:solidFill>
                <a:latin typeface="Helvetica Neue"/>
                <a:ea typeface="Helvetica Neue"/>
                <a:cs typeface="Helvetica Neue"/>
                <a:sym typeface="Helvetica Neue"/>
              </a:rPr>
              <a:t> </a:t>
            </a:r>
            <a:r>
              <a:rPr lang="en-US" sz="2400" u="sng">
                <a:solidFill>
                  <a:schemeClr val="hlink"/>
                </a:solidFill>
                <a:hlinkClick r:id="rId3"/>
              </a:rPr>
              <a:t>https://progate.com/html/study/1/10#/30</a:t>
            </a:r>
            <a:endParaRPr sz="24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498" name="Google Shape;498;p51"/>
          <p:cNvPicPr preferRelativeResize="0"/>
          <p:nvPr/>
        </p:nvPicPr>
        <p:blipFill>
          <a:blip r:embed="rId4">
            <a:alphaModFix/>
          </a:blip>
          <a:stretch>
            <a:fillRect/>
          </a:stretch>
        </p:blipFill>
        <p:spPr>
          <a:xfrm>
            <a:off x="3372149" y="4835275"/>
            <a:ext cx="5527000" cy="440113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52"/>
          <p:cNvSpPr txBox="1"/>
          <p:nvPr>
            <p:ph type="title"/>
          </p:nvPr>
        </p:nvSpPr>
        <p:spPr>
          <a:xfrm>
            <a:off x="1217350" y="176800"/>
            <a:ext cx="74628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Contents within &lt;head&gt; Tag </a:t>
            </a:r>
            <a:endParaRPr/>
          </a:p>
        </p:txBody>
      </p:sp>
      <p:sp>
        <p:nvSpPr>
          <p:cNvPr id="504" name="Google Shape;504;p52"/>
          <p:cNvSpPr txBox="1"/>
          <p:nvPr/>
        </p:nvSpPr>
        <p:spPr>
          <a:xfrm>
            <a:off x="1116275" y="977650"/>
            <a:ext cx="11601900" cy="840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contents within &lt;head&gt; tag. The character encoding and title and the link to CSS file are needed.</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	</a:t>
            </a:r>
            <a:r>
              <a:rPr lang="en-US" sz="3000">
                <a:solidFill>
                  <a:srgbClr val="698093"/>
                </a:solidFill>
                <a:latin typeface="Helvetica Neue"/>
                <a:ea typeface="Helvetica Neue"/>
                <a:cs typeface="Helvetica Neue"/>
                <a:sym typeface="Helvetica Neue"/>
              </a:rPr>
              <a:t>rf.</a:t>
            </a:r>
            <a:r>
              <a:rPr lang="en-US" sz="2400">
                <a:solidFill>
                  <a:srgbClr val="698093"/>
                </a:solidFill>
                <a:latin typeface="Helvetica Neue"/>
                <a:ea typeface="Helvetica Neue"/>
                <a:cs typeface="Helvetica Neue"/>
                <a:sym typeface="Helvetica Neue"/>
              </a:rPr>
              <a:t> </a:t>
            </a:r>
            <a:r>
              <a:rPr lang="en-US" sz="2400" u="sng">
                <a:solidFill>
                  <a:schemeClr val="hlink"/>
                </a:solidFill>
                <a:hlinkClick r:id="rId3"/>
              </a:rPr>
              <a:t>https://progate.com/html/study/1/11#/33</a:t>
            </a:r>
            <a:endParaRPr sz="2400">
              <a:solidFill>
                <a:srgbClr val="698093"/>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505" name="Google Shape;505;p52"/>
          <p:cNvPicPr preferRelativeResize="0"/>
          <p:nvPr/>
        </p:nvPicPr>
        <p:blipFill>
          <a:blip r:embed="rId4">
            <a:alphaModFix/>
          </a:blip>
          <a:stretch>
            <a:fillRect/>
          </a:stretch>
        </p:blipFill>
        <p:spPr>
          <a:xfrm>
            <a:off x="1872775" y="4259208"/>
            <a:ext cx="10088876" cy="4791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3"/>
          <p:cNvSpPr txBox="1"/>
          <p:nvPr>
            <p:ph type="title"/>
          </p:nvPr>
        </p:nvSpPr>
        <p:spPr>
          <a:xfrm>
            <a:off x="1217350" y="176800"/>
            <a:ext cx="74628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Main Layout of Calculator</a:t>
            </a:r>
            <a:endParaRPr/>
          </a:p>
        </p:txBody>
      </p:sp>
      <p:sp>
        <p:nvSpPr>
          <p:cNvPr id="511" name="Google Shape;511;p53"/>
          <p:cNvSpPr txBox="1"/>
          <p:nvPr/>
        </p:nvSpPr>
        <p:spPr>
          <a:xfrm>
            <a:off x="1116275" y="977650"/>
            <a:ext cx="11601900" cy="840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sp>
        <p:nvSpPr>
          <p:cNvPr id="512" name="Google Shape;512;p53"/>
          <p:cNvSpPr txBox="1"/>
          <p:nvPr/>
        </p:nvSpPr>
        <p:spPr>
          <a:xfrm>
            <a:off x="5648225" y="783300"/>
            <a:ext cx="15294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E6B8AF"/>
                </a:solidFill>
                <a:latin typeface="Helvetica Neue"/>
                <a:ea typeface="Helvetica Neue"/>
                <a:cs typeface="Helvetica Neue"/>
                <a:sym typeface="Helvetica Neue"/>
              </a:rPr>
              <a:t>calculator</a:t>
            </a:r>
            <a:endParaRPr sz="2400">
              <a:solidFill>
                <a:srgbClr val="E6B8AF"/>
              </a:solidFill>
              <a:latin typeface="Helvetica Neue"/>
              <a:ea typeface="Helvetica Neue"/>
              <a:cs typeface="Helvetica Neue"/>
              <a:sym typeface="Helvetica Neue"/>
            </a:endParaRPr>
          </a:p>
        </p:txBody>
      </p:sp>
      <p:pic>
        <p:nvPicPr>
          <p:cNvPr id="513" name="Google Shape;513;p53"/>
          <p:cNvPicPr preferRelativeResize="0"/>
          <p:nvPr/>
        </p:nvPicPr>
        <p:blipFill>
          <a:blip r:embed="rId3">
            <a:alphaModFix/>
          </a:blip>
          <a:stretch>
            <a:fillRect/>
          </a:stretch>
        </p:blipFill>
        <p:spPr>
          <a:xfrm>
            <a:off x="3415153" y="1759115"/>
            <a:ext cx="5995537" cy="6846975"/>
          </a:xfrm>
          <a:prstGeom prst="rect">
            <a:avLst/>
          </a:prstGeom>
          <a:noFill/>
          <a:ln>
            <a:noFill/>
          </a:ln>
        </p:spPr>
      </p:pic>
      <p:sp>
        <p:nvSpPr>
          <p:cNvPr id="514" name="Google Shape;514;p53"/>
          <p:cNvSpPr/>
          <p:nvPr/>
        </p:nvSpPr>
        <p:spPr>
          <a:xfrm>
            <a:off x="3303725" y="1358650"/>
            <a:ext cx="6218400" cy="7647900"/>
          </a:xfrm>
          <a:prstGeom prst="rect">
            <a:avLst/>
          </a:prstGeom>
          <a:noFill/>
          <a:ln cap="flat" cmpd="sng" w="38100">
            <a:solidFill>
              <a:srgbClr val="E6B8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3"/>
          <p:cNvSpPr/>
          <p:nvPr/>
        </p:nvSpPr>
        <p:spPr>
          <a:xfrm>
            <a:off x="3501625" y="1778700"/>
            <a:ext cx="5822700" cy="1261200"/>
          </a:xfrm>
          <a:prstGeom prst="rect">
            <a:avLst/>
          </a:prstGeom>
          <a:noFill/>
          <a:ln cap="flat" cmpd="sng" w="38100">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3"/>
          <p:cNvSpPr txBox="1"/>
          <p:nvPr/>
        </p:nvSpPr>
        <p:spPr>
          <a:xfrm>
            <a:off x="5125025" y="1358638"/>
            <a:ext cx="25758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D9EAD3"/>
                </a:solidFill>
                <a:latin typeface="Helvetica Neue"/>
                <a:ea typeface="Helvetica Neue"/>
                <a:cs typeface="Helvetica Neue"/>
                <a:sym typeface="Helvetica Neue"/>
              </a:rPr>
              <a:t>calculator-screen</a:t>
            </a:r>
            <a:endParaRPr sz="2400">
              <a:solidFill>
                <a:srgbClr val="D9EAD3"/>
              </a:solidFill>
              <a:latin typeface="Helvetica Neue"/>
              <a:ea typeface="Helvetica Neue"/>
              <a:cs typeface="Helvetica Neue"/>
              <a:sym typeface="Helvetica Neue"/>
            </a:endParaRPr>
          </a:p>
        </p:txBody>
      </p:sp>
      <p:sp>
        <p:nvSpPr>
          <p:cNvPr id="517" name="Google Shape;517;p53"/>
          <p:cNvSpPr/>
          <p:nvPr/>
        </p:nvSpPr>
        <p:spPr>
          <a:xfrm>
            <a:off x="3515050" y="3281325"/>
            <a:ext cx="5822700" cy="5205600"/>
          </a:xfrm>
          <a:prstGeom prst="rect">
            <a:avLst/>
          </a:prstGeom>
          <a:noFill/>
          <a:ln cap="flat" cmpd="sng" w="38100">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3"/>
          <p:cNvSpPr txBox="1"/>
          <p:nvPr/>
        </p:nvSpPr>
        <p:spPr>
          <a:xfrm>
            <a:off x="5259125" y="8486925"/>
            <a:ext cx="2307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C9DAF8"/>
                </a:solidFill>
                <a:latin typeface="Helvetica Neue"/>
                <a:ea typeface="Helvetica Neue"/>
                <a:cs typeface="Helvetica Neue"/>
                <a:sym typeface="Helvetica Neue"/>
              </a:rPr>
              <a:t>calculator-keys</a:t>
            </a:r>
            <a:endParaRPr sz="2400">
              <a:solidFill>
                <a:srgbClr val="C9DAF8"/>
              </a:solidFill>
              <a:latin typeface="Helvetica Neue"/>
              <a:ea typeface="Helvetica Neue"/>
              <a:cs typeface="Helvetica Neue"/>
              <a:sym typeface="Helvetica Neue"/>
            </a:endParaRPr>
          </a:p>
        </p:txBody>
      </p:sp>
      <p:sp>
        <p:nvSpPr>
          <p:cNvPr id="519" name="Google Shape;519;p53"/>
          <p:cNvSpPr/>
          <p:nvPr/>
        </p:nvSpPr>
        <p:spPr>
          <a:xfrm>
            <a:off x="3608975" y="6206050"/>
            <a:ext cx="5433600" cy="939300"/>
          </a:xfrm>
          <a:prstGeom prst="rect">
            <a:avLst/>
          </a:prstGeom>
          <a:noFill/>
          <a:ln cap="flat" cmpd="sng" w="38100">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3"/>
          <p:cNvSpPr txBox="1"/>
          <p:nvPr/>
        </p:nvSpPr>
        <p:spPr>
          <a:xfrm>
            <a:off x="7566725" y="7145350"/>
            <a:ext cx="1086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D5A6BD"/>
                </a:solidFill>
                <a:latin typeface="Helvetica Neue"/>
                <a:ea typeface="Helvetica Neue"/>
                <a:cs typeface="Helvetica Neue"/>
                <a:sym typeface="Helvetica Neue"/>
              </a:rPr>
              <a:t>row</a:t>
            </a:r>
            <a:endParaRPr sz="2400">
              <a:solidFill>
                <a:srgbClr val="D5A6BD"/>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54"/>
          <p:cNvSpPr txBox="1"/>
          <p:nvPr>
            <p:ph type="title"/>
          </p:nvPr>
        </p:nvSpPr>
        <p:spPr>
          <a:xfrm>
            <a:off x="1217350" y="176800"/>
            <a:ext cx="74628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Tags for Main Layout </a:t>
            </a:r>
            <a:endParaRPr/>
          </a:p>
        </p:txBody>
      </p:sp>
      <p:sp>
        <p:nvSpPr>
          <p:cNvPr id="526" name="Google Shape;526;p54"/>
          <p:cNvSpPr txBox="1"/>
          <p:nvPr/>
        </p:nvSpPr>
        <p:spPr>
          <a:xfrm>
            <a:off x="1116275" y="977650"/>
            <a:ext cx="11601900" cy="840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 &lt;div&gt; tag with “calculator” class.</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an &lt;input&gt; tag with “calculator-screen” class and a &lt;div&gt; tag with “calculator-keys” within “calculator” class.</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527" name="Google Shape;527;p54"/>
          <p:cNvPicPr preferRelativeResize="0"/>
          <p:nvPr/>
        </p:nvPicPr>
        <p:blipFill>
          <a:blip r:embed="rId3">
            <a:alphaModFix/>
          </a:blip>
          <a:stretch>
            <a:fillRect/>
          </a:stretch>
        </p:blipFill>
        <p:spPr>
          <a:xfrm>
            <a:off x="1638588" y="5031775"/>
            <a:ext cx="10557275" cy="3593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5"/>
          <p:cNvSpPr txBox="1"/>
          <p:nvPr>
            <p:ph type="title"/>
          </p:nvPr>
        </p:nvSpPr>
        <p:spPr>
          <a:xfrm>
            <a:off x="1217350" y="176800"/>
            <a:ext cx="74628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HTML for Calculator Keys </a:t>
            </a:r>
            <a:endParaRPr/>
          </a:p>
        </p:txBody>
      </p:sp>
      <p:sp>
        <p:nvSpPr>
          <p:cNvPr id="533" name="Google Shape;533;p55"/>
          <p:cNvSpPr txBox="1"/>
          <p:nvPr/>
        </p:nvSpPr>
        <p:spPr>
          <a:xfrm>
            <a:off x="1116275" y="977650"/>
            <a:ext cx="11601900" cy="840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 &lt;div&gt; tag with “row” class and 3 &lt;button&gt; tags for the first row within the “row” class.</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534" name="Google Shape;534;p55"/>
          <p:cNvPicPr preferRelativeResize="0"/>
          <p:nvPr/>
        </p:nvPicPr>
        <p:blipFill>
          <a:blip r:embed="rId3">
            <a:alphaModFix/>
          </a:blip>
          <a:stretch>
            <a:fillRect/>
          </a:stretch>
        </p:blipFill>
        <p:spPr>
          <a:xfrm>
            <a:off x="2389175" y="6117300"/>
            <a:ext cx="9056100" cy="3270250"/>
          </a:xfrm>
          <a:prstGeom prst="rect">
            <a:avLst/>
          </a:prstGeom>
          <a:noFill/>
          <a:ln>
            <a:noFill/>
          </a:ln>
        </p:spPr>
      </p:pic>
      <p:pic>
        <p:nvPicPr>
          <p:cNvPr id="535" name="Google Shape;535;p55"/>
          <p:cNvPicPr preferRelativeResize="0"/>
          <p:nvPr/>
        </p:nvPicPr>
        <p:blipFill>
          <a:blip r:embed="rId4">
            <a:alphaModFix/>
          </a:blip>
          <a:stretch>
            <a:fillRect/>
          </a:stretch>
        </p:blipFill>
        <p:spPr>
          <a:xfrm>
            <a:off x="4421675" y="2730663"/>
            <a:ext cx="4991100" cy="2981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6"/>
          <p:cNvSpPr txBox="1"/>
          <p:nvPr>
            <p:ph type="title"/>
          </p:nvPr>
        </p:nvSpPr>
        <p:spPr>
          <a:xfrm>
            <a:off x="1217350" y="176800"/>
            <a:ext cx="74628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HTML for Other Rows </a:t>
            </a:r>
            <a:endParaRPr/>
          </a:p>
        </p:txBody>
      </p:sp>
      <p:sp>
        <p:nvSpPr>
          <p:cNvPr id="541" name="Google Shape;541;p56"/>
          <p:cNvSpPr txBox="1"/>
          <p:nvPr/>
        </p:nvSpPr>
        <p:spPr>
          <a:xfrm>
            <a:off x="1116275" y="977650"/>
            <a:ext cx="5752800" cy="840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4 more &lt;div&gt; tags with “row” class and  &lt;button&gt; tags inside it.</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class named “number”, “operator”, “decimal”, “equal-sign”, “all-clear”, “percentage”, and “zero-btn” to button tags.</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542" name="Google Shape;542;p56"/>
          <p:cNvPicPr preferRelativeResize="0"/>
          <p:nvPr/>
        </p:nvPicPr>
        <p:blipFill>
          <a:blip r:embed="rId3">
            <a:alphaModFix/>
          </a:blip>
          <a:stretch>
            <a:fillRect/>
          </a:stretch>
        </p:blipFill>
        <p:spPr>
          <a:xfrm>
            <a:off x="7034900" y="976575"/>
            <a:ext cx="5830927" cy="84120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415" name="Shape 415"/>
        <p:cNvGrpSpPr/>
        <p:nvPr/>
      </p:nvGrpSpPr>
      <p:grpSpPr>
        <a:xfrm>
          <a:off x="0" y="0"/>
          <a:ext cx="0" cy="0"/>
          <a:chOff x="0" y="0"/>
          <a:chExt cx="0" cy="0"/>
        </a:xfrm>
      </p:grpSpPr>
      <p:sp>
        <p:nvSpPr>
          <p:cNvPr id="416" name="Google Shape;416;p39"/>
          <p:cNvSpPr/>
          <p:nvPr/>
        </p:nvSpPr>
        <p:spPr>
          <a:xfrm>
            <a:off x="-57079" y="-48166"/>
            <a:ext cx="13119000" cy="9849600"/>
          </a:xfrm>
          <a:prstGeom prst="roundRect">
            <a:avLst>
              <a:gd fmla="val 21" name="adj"/>
            </a:avLst>
          </a:prstGeom>
          <a:gradFill>
            <a:gsLst>
              <a:gs pos="0">
                <a:srgbClr val="1992FA"/>
              </a:gs>
              <a:gs pos="100000">
                <a:srgbClr val="5AE2E2"/>
              </a:gs>
            </a:gsLst>
            <a:lin ang="666235" scaled="0"/>
          </a:gra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417" name="Google Shape;417;p39"/>
          <p:cNvSpPr txBox="1"/>
          <p:nvPr>
            <p:ph idx="4294967295" type="title"/>
          </p:nvPr>
        </p:nvSpPr>
        <p:spPr>
          <a:xfrm>
            <a:off x="-4584" y="4224626"/>
            <a:ext cx="13013700" cy="1304400"/>
          </a:xfrm>
          <a:prstGeom prst="rect">
            <a:avLst/>
          </a:prstGeom>
          <a:noFill/>
          <a:ln>
            <a:noFill/>
          </a:ln>
        </p:spPr>
        <p:txBody>
          <a:bodyPr anchorCtr="0" anchor="t" bIns="0" lIns="0" spcFirstLastPara="1" rIns="0" wrap="square" tIns="0">
            <a:noAutofit/>
          </a:bodyPr>
          <a:lstStyle/>
          <a:p>
            <a:pPr indent="0" lvl="0" marL="0" marR="0" rtl="0" algn="ctr">
              <a:lnSpc>
                <a:spcPct val="85000"/>
              </a:lnSpc>
              <a:spcBef>
                <a:spcPts val="0"/>
              </a:spcBef>
              <a:spcAft>
                <a:spcPts val="0"/>
              </a:spcAft>
              <a:buClr>
                <a:srgbClr val="FFFFFF"/>
              </a:buClr>
              <a:buSzPts val="6200"/>
              <a:buFont typeface="Avenir"/>
              <a:buNone/>
            </a:pPr>
            <a:r>
              <a:rPr lang="en-US" sz="6200">
                <a:solidFill>
                  <a:srgbClr val="FFFFFF"/>
                </a:solidFill>
              </a:rPr>
              <a:t>1</a:t>
            </a:r>
            <a:r>
              <a:rPr lang="en-US" sz="6200">
                <a:solidFill>
                  <a:srgbClr val="FFFFFF"/>
                </a:solidFill>
              </a:rPr>
              <a:t>. Introduction to JavaScript</a:t>
            </a:r>
            <a:endParaRPr/>
          </a:p>
        </p:txBody>
      </p:sp>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57"/>
          <p:cNvSpPr txBox="1"/>
          <p:nvPr>
            <p:ph type="title"/>
          </p:nvPr>
        </p:nvSpPr>
        <p:spPr>
          <a:xfrm>
            <a:off x="1217350" y="176800"/>
            <a:ext cx="74628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Check the Layout</a:t>
            </a:r>
            <a:endParaRPr/>
          </a:p>
        </p:txBody>
      </p:sp>
      <p:sp>
        <p:nvSpPr>
          <p:cNvPr id="548" name="Google Shape;548;p57"/>
          <p:cNvSpPr txBox="1"/>
          <p:nvPr/>
        </p:nvSpPr>
        <p:spPr>
          <a:xfrm>
            <a:off x="1116275" y="977650"/>
            <a:ext cx="11601900" cy="840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It’s going well so far if y</a:t>
            </a:r>
            <a:r>
              <a:rPr lang="en-US" sz="3600">
                <a:solidFill>
                  <a:srgbClr val="698093"/>
                </a:solidFill>
                <a:latin typeface="Helvetica Neue"/>
                <a:ea typeface="Helvetica Neue"/>
                <a:cs typeface="Helvetica Neue"/>
                <a:sym typeface="Helvetica Neue"/>
              </a:rPr>
              <a:t>our calculator app looks like the image below.</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549" name="Google Shape;549;p57"/>
          <p:cNvPicPr preferRelativeResize="0"/>
          <p:nvPr/>
        </p:nvPicPr>
        <p:blipFill>
          <a:blip r:embed="rId3">
            <a:alphaModFix/>
          </a:blip>
          <a:stretch>
            <a:fillRect/>
          </a:stretch>
        </p:blipFill>
        <p:spPr>
          <a:xfrm>
            <a:off x="3918238" y="3132751"/>
            <a:ext cx="5168325" cy="56299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58"/>
          <p:cNvSpPr txBox="1"/>
          <p:nvPr>
            <p:ph type="title"/>
          </p:nvPr>
        </p:nvSpPr>
        <p:spPr>
          <a:xfrm>
            <a:off x="1217350" y="176800"/>
            <a:ext cx="74628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Value Attribute to &lt;input&gt; Tag</a:t>
            </a:r>
            <a:endParaRPr/>
          </a:p>
        </p:txBody>
      </p:sp>
      <p:sp>
        <p:nvSpPr>
          <p:cNvPr id="555" name="Google Shape;555;p58"/>
          <p:cNvSpPr txBox="1"/>
          <p:nvPr/>
        </p:nvSpPr>
        <p:spPr>
          <a:xfrm>
            <a:off x="1116275" y="977650"/>
            <a:ext cx="11601900" cy="840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 value attribute and assign “0” to it. This value attribute contains the value displayed in the input form.</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“disabled” to the input tag as well. This attribute makes it impossible to input numbers with your keyboard. This is just for keeping your code simple and easy to understand because handling key press is a little complicated.</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556" name="Google Shape;556;p58"/>
          <p:cNvPicPr preferRelativeResize="0"/>
          <p:nvPr/>
        </p:nvPicPr>
        <p:blipFill>
          <a:blip r:embed="rId3">
            <a:alphaModFix/>
          </a:blip>
          <a:stretch>
            <a:fillRect/>
          </a:stretch>
        </p:blipFill>
        <p:spPr>
          <a:xfrm>
            <a:off x="1158613" y="7166508"/>
            <a:ext cx="11517225" cy="1845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9"/>
          <p:cNvSpPr txBox="1"/>
          <p:nvPr>
            <p:ph type="title"/>
          </p:nvPr>
        </p:nvSpPr>
        <p:spPr>
          <a:xfrm>
            <a:off x="1217350" y="176800"/>
            <a:ext cx="74628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Value Attribute to &lt;button&gt; Tags</a:t>
            </a:r>
            <a:endParaRPr/>
          </a:p>
        </p:txBody>
      </p:sp>
      <p:sp>
        <p:nvSpPr>
          <p:cNvPr id="562" name="Google Shape;562;p59"/>
          <p:cNvSpPr txBox="1"/>
          <p:nvPr/>
        </p:nvSpPr>
        <p:spPr>
          <a:xfrm>
            <a:off x="1116275" y="977650"/>
            <a:ext cx="5062800" cy="8409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Add </a:t>
            </a:r>
            <a:r>
              <a:rPr b="1" lang="en-US" sz="3600">
                <a:solidFill>
                  <a:srgbClr val="698093"/>
                </a:solidFill>
                <a:latin typeface="Helvetica Neue"/>
                <a:ea typeface="Helvetica Neue"/>
                <a:cs typeface="Helvetica Neue"/>
                <a:sym typeface="Helvetica Neue"/>
              </a:rPr>
              <a:t>value</a:t>
            </a:r>
            <a:r>
              <a:rPr lang="en-US" sz="3600">
                <a:solidFill>
                  <a:srgbClr val="698093"/>
                </a:solidFill>
                <a:latin typeface="Helvetica Neue"/>
                <a:ea typeface="Helvetica Neue"/>
                <a:cs typeface="Helvetica Neue"/>
                <a:sym typeface="Helvetica Neue"/>
              </a:rPr>
              <a:t> attribute to button tags with “number”, “operator” and “decimal” class. </a:t>
            </a:r>
            <a:r>
              <a:rPr lang="en-US" sz="3600">
                <a:solidFill>
                  <a:srgbClr val="698093"/>
                </a:solidFill>
                <a:latin typeface="Helvetica Neue"/>
                <a:ea typeface="Helvetica Neue"/>
                <a:cs typeface="Helvetica Neue"/>
                <a:sym typeface="Helvetica Neue"/>
              </a:rPr>
              <a:t>It has nothing to do with the text shown on the button, </a:t>
            </a:r>
            <a:r>
              <a:rPr lang="en-US" sz="3600">
                <a:solidFill>
                  <a:srgbClr val="698093"/>
                </a:solidFill>
                <a:latin typeface="Helvetica Neue"/>
                <a:ea typeface="Helvetica Neue"/>
                <a:cs typeface="Helvetica Neue"/>
                <a:sym typeface="Helvetica Neue"/>
              </a:rPr>
              <a:t>but we will use them in JavaScript code later.</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	</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66666"/>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563" name="Google Shape;563;p59"/>
          <p:cNvPicPr preferRelativeResize="0"/>
          <p:nvPr/>
        </p:nvPicPr>
        <p:blipFill>
          <a:blip r:embed="rId3">
            <a:alphaModFix/>
          </a:blip>
          <a:stretch>
            <a:fillRect/>
          </a:stretch>
        </p:blipFill>
        <p:spPr>
          <a:xfrm>
            <a:off x="6315800" y="977650"/>
            <a:ext cx="6590475" cy="7895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60"/>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6000">
                <a:solidFill>
                  <a:srgbClr val="666666"/>
                </a:solidFill>
                <a:latin typeface="Avenir"/>
                <a:ea typeface="Avenir"/>
                <a:cs typeface="Avenir"/>
                <a:sym typeface="Avenir"/>
              </a:rPr>
              <a:t>Step 2:</a:t>
            </a:r>
            <a:endParaRPr b="1" sz="6000">
              <a:solidFill>
                <a:srgbClr val="666666"/>
              </a:solidFill>
              <a:latin typeface="Avenir"/>
              <a:ea typeface="Avenir"/>
              <a:cs typeface="Avenir"/>
              <a:sym typeface="Avenir"/>
            </a:endParaRPr>
          </a:p>
          <a:p>
            <a:pPr indent="0" lvl="0" marL="0" rtl="0" algn="l">
              <a:lnSpc>
                <a:spcPct val="150000"/>
              </a:lnSpc>
              <a:spcBef>
                <a:spcPts val="0"/>
              </a:spcBef>
              <a:spcAft>
                <a:spcPts val="0"/>
              </a:spcAft>
              <a:buClr>
                <a:schemeClr val="dk1"/>
              </a:buClr>
              <a:buSzPts val="1100"/>
              <a:buFont typeface="Arial"/>
              <a:buNone/>
            </a:pPr>
            <a:r>
              <a:rPr b="1" lang="en-US" sz="4800">
                <a:solidFill>
                  <a:srgbClr val="698093"/>
                </a:solidFill>
                <a:latin typeface="Avenir"/>
                <a:ea typeface="Avenir"/>
                <a:cs typeface="Avenir"/>
                <a:sym typeface="Avenir"/>
              </a:rPr>
              <a:t>Add CSS code to stylesheet.css</a:t>
            </a:r>
            <a:endParaRPr b="1" sz="4800">
              <a:solidFill>
                <a:srgbClr val="698093"/>
              </a:solidFill>
              <a:latin typeface="Avenir"/>
              <a:ea typeface="Avenir"/>
              <a:cs typeface="Avenir"/>
              <a:sym typeface="Avenir"/>
            </a:endParaRPr>
          </a:p>
        </p:txBody>
      </p:sp>
      <p:sp>
        <p:nvSpPr>
          <p:cNvPr id="569" name="Google Shape;569;p60"/>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Build a Calculator App</a:t>
            </a:r>
            <a:endParaRPr/>
          </a:p>
        </p:txBody>
      </p:sp>
      <p:pic>
        <p:nvPicPr>
          <p:cNvPr id="570" name="Google Shape;570;p60"/>
          <p:cNvPicPr preferRelativeResize="0"/>
          <p:nvPr/>
        </p:nvPicPr>
        <p:blipFill>
          <a:blip r:embed="rId3">
            <a:alphaModFix/>
          </a:blip>
          <a:stretch>
            <a:fillRect/>
          </a:stretch>
        </p:blipFill>
        <p:spPr>
          <a:xfrm>
            <a:off x="4694225" y="3868913"/>
            <a:ext cx="4152900" cy="5114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61"/>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Add CSS code to calculator class to center the calculator.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576" name="Google Shape;576;p61"/>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Centering the Calculator</a:t>
            </a:r>
            <a:endParaRPr/>
          </a:p>
        </p:txBody>
      </p:sp>
      <p:pic>
        <p:nvPicPr>
          <p:cNvPr id="577" name="Google Shape;577;p61"/>
          <p:cNvPicPr preferRelativeResize="0"/>
          <p:nvPr/>
        </p:nvPicPr>
        <p:blipFill>
          <a:blip r:embed="rId3">
            <a:alphaModFix/>
          </a:blip>
          <a:stretch>
            <a:fillRect/>
          </a:stretch>
        </p:blipFill>
        <p:spPr>
          <a:xfrm>
            <a:off x="3856025" y="3526800"/>
            <a:ext cx="5829300" cy="2914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62"/>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Add </a:t>
            </a:r>
            <a:r>
              <a:rPr b="1" lang="en-US" sz="3600">
                <a:solidFill>
                  <a:srgbClr val="698093"/>
                </a:solidFill>
                <a:highlight>
                  <a:srgbClr val="EFEFEF"/>
                </a:highlight>
                <a:latin typeface="Avenir"/>
                <a:ea typeface="Avenir"/>
                <a:cs typeface="Avenir"/>
                <a:sym typeface="Avenir"/>
              </a:rPr>
              <a:t>width: 400px; </a:t>
            </a:r>
            <a:r>
              <a:rPr b="1" lang="en-US" sz="3600">
                <a:solidFill>
                  <a:srgbClr val="698093"/>
                </a:solidFill>
                <a:highlight>
                  <a:srgbClr val="FFFFFF"/>
                </a:highlight>
                <a:latin typeface="Avenir"/>
                <a:ea typeface="Avenir"/>
                <a:cs typeface="Avenir"/>
                <a:sym typeface="Avenir"/>
              </a:rPr>
              <a:t> to “calculator” class.</a:t>
            </a:r>
            <a:endParaRPr b="1" sz="3600">
              <a:solidFill>
                <a:srgbClr val="698093"/>
              </a:solidFill>
              <a:highlight>
                <a:srgbClr val="FFFFFF"/>
              </a:highlight>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highlight>
                <a:srgbClr val="FFFFFF"/>
              </a:highlight>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highlight>
                  <a:srgbClr val="FFFFFF"/>
                </a:highlight>
                <a:latin typeface="Avenir"/>
                <a:ea typeface="Avenir"/>
                <a:cs typeface="Avenir"/>
                <a:sym typeface="Avenir"/>
              </a:rPr>
              <a:t>Add styles to “calculator-screen” as shown in the image on the bottom right.</a:t>
            </a:r>
            <a:endParaRPr b="1" sz="3600">
              <a:solidFill>
                <a:srgbClr val="698093"/>
              </a:solidFill>
              <a:highlight>
                <a:srgbClr val="FFFFFF"/>
              </a:highlight>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583" name="Google Shape;583;p62"/>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Making calculator-screen Looks Well</a:t>
            </a:r>
            <a:endParaRPr/>
          </a:p>
        </p:txBody>
      </p:sp>
      <p:pic>
        <p:nvPicPr>
          <p:cNvPr id="584" name="Google Shape;584;p62"/>
          <p:cNvPicPr preferRelativeResize="0"/>
          <p:nvPr/>
        </p:nvPicPr>
        <p:blipFill>
          <a:blip r:embed="rId3">
            <a:alphaModFix/>
          </a:blip>
          <a:stretch>
            <a:fillRect/>
          </a:stretch>
        </p:blipFill>
        <p:spPr>
          <a:xfrm>
            <a:off x="1217350" y="4376425"/>
            <a:ext cx="5474000" cy="4418950"/>
          </a:xfrm>
          <a:prstGeom prst="rect">
            <a:avLst/>
          </a:prstGeom>
          <a:noFill/>
          <a:ln>
            <a:noFill/>
          </a:ln>
          <a:effectLst>
            <a:outerShdw blurRad="57150" rotWithShape="0" algn="bl" dir="5400000" dist="19050">
              <a:srgbClr val="000000">
                <a:alpha val="50000"/>
              </a:srgbClr>
            </a:outerShdw>
          </a:effectLst>
        </p:spPr>
      </p:pic>
      <p:pic>
        <p:nvPicPr>
          <p:cNvPr id="585" name="Google Shape;585;p62"/>
          <p:cNvPicPr preferRelativeResize="0"/>
          <p:nvPr/>
        </p:nvPicPr>
        <p:blipFill>
          <a:blip r:embed="rId4">
            <a:alphaModFix/>
          </a:blip>
          <a:stretch>
            <a:fillRect/>
          </a:stretch>
        </p:blipFill>
        <p:spPr>
          <a:xfrm>
            <a:off x="7602750" y="3247425"/>
            <a:ext cx="4625199" cy="63846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63"/>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591" name="Google Shape;591;p63"/>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Modify calculator-keys Layout </a:t>
            </a:r>
            <a:endParaRPr/>
          </a:p>
        </p:txBody>
      </p:sp>
      <p:pic>
        <p:nvPicPr>
          <p:cNvPr id="592" name="Google Shape;592;p63"/>
          <p:cNvPicPr preferRelativeResize="0"/>
          <p:nvPr/>
        </p:nvPicPr>
        <p:blipFill>
          <a:blip r:embed="rId3">
            <a:alphaModFix/>
          </a:blip>
          <a:stretch>
            <a:fillRect/>
          </a:stretch>
        </p:blipFill>
        <p:spPr>
          <a:xfrm>
            <a:off x="1583952" y="2371671"/>
            <a:ext cx="5449200" cy="6448226"/>
          </a:xfrm>
          <a:prstGeom prst="rect">
            <a:avLst/>
          </a:prstGeom>
          <a:noFill/>
          <a:ln>
            <a:noFill/>
          </a:ln>
        </p:spPr>
      </p:pic>
      <p:pic>
        <p:nvPicPr>
          <p:cNvPr id="593" name="Google Shape;593;p63"/>
          <p:cNvPicPr preferRelativeResize="0"/>
          <p:nvPr/>
        </p:nvPicPr>
        <p:blipFill rotWithShape="1">
          <a:blip r:embed="rId4">
            <a:alphaModFix/>
          </a:blip>
          <a:srcRect b="0" l="0" r="8659" t="0"/>
          <a:stretch/>
        </p:blipFill>
        <p:spPr>
          <a:xfrm>
            <a:off x="7374400" y="1415600"/>
            <a:ext cx="4663275" cy="7562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64"/>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Overwrite the background-color of buttons with “operator” class and “equal-sign class”.</a:t>
            </a:r>
            <a:endParaRPr b="1" sz="3600">
              <a:solidFill>
                <a:srgbClr val="698093"/>
              </a:solidFill>
              <a:latin typeface="Avenir"/>
              <a:ea typeface="Avenir"/>
              <a:cs typeface="Avenir"/>
              <a:sym typeface="Avenir"/>
            </a:endParaRPr>
          </a:p>
        </p:txBody>
      </p:sp>
      <p:sp>
        <p:nvSpPr>
          <p:cNvPr id="599" name="Google Shape;599;p64"/>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Make the Operators and Equal Sign Orange</a:t>
            </a:r>
            <a:endParaRPr/>
          </a:p>
        </p:txBody>
      </p:sp>
      <p:pic>
        <p:nvPicPr>
          <p:cNvPr id="600" name="Google Shape;600;p64"/>
          <p:cNvPicPr preferRelativeResize="0"/>
          <p:nvPr/>
        </p:nvPicPr>
        <p:blipFill>
          <a:blip r:embed="rId3">
            <a:alphaModFix/>
          </a:blip>
          <a:stretch>
            <a:fillRect/>
          </a:stretch>
        </p:blipFill>
        <p:spPr>
          <a:xfrm>
            <a:off x="1217350" y="3453013"/>
            <a:ext cx="4152900" cy="5114925"/>
          </a:xfrm>
          <a:prstGeom prst="rect">
            <a:avLst/>
          </a:prstGeom>
          <a:noFill/>
          <a:ln>
            <a:noFill/>
          </a:ln>
        </p:spPr>
      </p:pic>
      <p:pic>
        <p:nvPicPr>
          <p:cNvPr id="601" name="Google Shape;601;p64"/>
          <p:cNvPicPr preferRelativeResize="0"/>
          <p:nvPr/>
        </p:nvPicPr>
        <p:blipFill>
          <a:blip r:embed="rId4">
            <a:alphaModFix/>
          </a:blip>
          <a:stretch>
            <a:fillRect/>
          </a:stretch>
        </p:blipFill>
        <p:spPr>
          <a:xfrm>
            <a:off x="6120650" y="5031100"/>
            <a:ext cx="5935650" cy="1632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65"/>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07" name="Google Shape;607;p65"/>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【Tips】</a:t>
            </a:r>
            <a:r>
              <a:rPr lang="en-US">
                <a:solidFill>
                  <a:schemeClr val="dk1"/>
                </a:solidFill>
              </a:rPr>
              <a:t>Modify calculator-keys Layout </a:t>
            </a:r>
            <a:endParaRPr/>
          </a:p>
        </p:txBody>
      </p:sp>
      <p:sp>
        <p:nvSpPr>
          <p:cNvPr id="608" name="Google Shape;608;p65"/>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If the style of calculator is broken like the image below, add </a:t>
            </a:r>
            <a:r>
              <a:rPr b="1" lang="en-US" sz="3600">
                <a:solidFill>
                  <a:srgbClr val="698093"/>
                </a:solidFill>
                <a:highlight>
                  <a:srgbClr val="EFEFEF"/>
                </a:highlight>
                <a:latin typeface="Avenir"/>
                <a:ea typeface="Avenir"/>
                <a:cs typeface="Avenir"/>
                <a:sym typeface="Avenir"/>
              </a:rPr>
              <a:t>box-sizing: border-box;</a:t>
            </a:r>
            <a:r>
              <a:rPr b="1" lang="en-US" sz="3600">
                <a:solidFill>
                  <a:srgbClr val="698093"/>
                </a:solidFill>
                <a:latin typeface="Avenir"/>
                <a:ea typeface="Avenir"/>
                <a:cs typeface="Avenir"/>
                <a:sym typeface="Avenir"/>
              </a:rPr>
              <a:t> </a:t>
            </a:r>
            <a:r>
              <a:rPr b="1" lang="en-US" sz="3600">
                <a:solidFill>
                  <a:srgbClr val="698093"/>
                </a:solidFill>
                <a:highlight>
                  <a:srgbClr val="FFFFFF"/>
                </a:highlight>
                <a:latin typeface="Avenir"/>
                <a:ea typeface="Avenir"/>
                <a:cs typeface="Avenir"/>
                <a:sym typeface="Avenir"/>
              </a:rPr>
              <a:t>to </a:t>
            </a:r>
            <a:r>
              <a:rPr b="1" lang="en-US" sz="3600">
                <a:solidFill>
                  <a:srgbClr val="698093"/>
                </a:solidFill>
                <a:highlight>
                  <a:srgbClr val="EFEFEF"/>
                </a:highlight>
                <a:latin typeface="Avenir"/>
                <a:ea typeface="Avenir"/>
                <a:cs typeface="Avenir"/>
                <a:sym typeface="Avenir"/>
              </a:rPr>
              <a:t>calculator_screen</a:t>
            </a:r>
            <a:r>
              <a:rPr b="1" lang="en-US" sz="3600">
                <a:solidFill>
                  <a:srgbClr val="698093"/>
                </a:solidFill>
                <a:highlight>
                  <a:srgbClr val="FFFFFF"/>
                </a:highlight>
                <a:latin typeface="Avenir"/>
                <a:ea typeface="Avenir"/>
                <a:cs typeface="Avenir"/>
                <a:sym typeface="Avenir"/>
              </a:rPr>
              <a:t> class(</a:t>
            </a:r>
            <a:r>
              <a:rPr b="1" lang="en-US" sz="3600">
                <a:solidFill>
                  <a:srgbClr val="698093"/>
                </a:solidFill>
                <a:highlight>
                  <a:srgbClr val="EFEFEF"/>
                </a:highlight>
                <a:latin typeface="Avenir"/>
                <a:ea typeface="Avenir"/>
                <a:cs typeface="Avenir"/>
                <a:sym typeface="Avenir"/>
              </a:rPr>
              <a:t>.calculator_screen)</a:t>
            </a:r>
            <a:r>
              <a:rPr b="1" lang="en-US" sz="3600">
                <a:solidFill>
                  <a:srgbClr val="698093"/>
                </a:solidFill>
                <a:highlight>
                  <a:srgbClr val="FFFFFF"/>
                </a:highlight>
                <a:latin typeface="Avenir"/>
                <a:ea typeface="Avenir"/>
                <a:cs typeface="Avenir"/>
                <a:sym typeface="Avenir"/>
              </a:rPr>
              <a:t> in stylesheet.css file</a:t>
            </a:r>
            <a:endParaRPr b="1" sz="3600">
              <a:solidFill>
                <a:srgbClr val="698093"/>
              </a:solidFill>
              <a:highlight>
                <a:srgbClr val="FFFFFF"/>
              </a:highlight>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pic>
        <p:nvPicPr>
          <p:cNvPr id="609" name="Google Shape;609;p65"/>
          <p:cNvPicPr preferRelativeResize="0"/>
          <p:nvPr/>
        </p:nvPicPr>
        <p:blipFill rotWithShape="1">
          <a:blip r:embed="rId3">
            <a:alphaModFix/>
          </a:blip>
          <a:srcRect b="0" l="8867" r="0" t="10386"/>
          <a:stretch/>
        </p:blipFill>
        <p:spPr>
          <a:xfrm>
            <a:off x="4310561" y="4245100"/>
            <a:ext cx="4383675" cy="4831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66"/>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Change the background-color of buttons when the cursor is on a button.</a:t>
            </a:r>
            <a:endParaRPr b="1" sz="3600">
              <a:solidFill>
                <a:srgbClr val="698093"/>
              </a:solidFill>
              <a:latin typeface="Avenir"/>
              <a:ea typeface="Avenir"/>
              <a:cs typeface="Avenir"/>
              <a:sym typeface="Avenir"/>
            </a:endParaRPr>
          </a:p>
        </p:txBody>
      </p:sp>
      <p:sp>
        <p:nvSpPr>
          <p:cNvPr id="615" name="Google Shape;615;p66"/>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Change Background Color When Cursor is on a Button</a:t>
            </a:r>
            <a:endParaRPr/>
          </a:p>
        </p:txBody>
      </p:sp>
      <p:pic>
        <p:nvPicPr>
          <p:cNvPr id="616" name="Google Shape;616;p66"/>
          <p:cNvPicPr preferRelativeResize="0"/>
          <p:nvPr/>
        </p:nvPicPr>
        <p:blipFill>
          <a:blip r:embed="rId3">
            <a:alphaModFix/>
          </a:blip>
          <a:stretch>
            <a:fillRect/>
          </a:stretch>
        </p:blipFill>
        <p:spPr>
          <a:xfrm>
            <a:off x="1217338" y="3361150"/>
            <a:ext cx="4276725" cy="5448300"/>
          </a:xfrm>
          <a:prstGeom prst="rect">
            <a:avLst/>
          </a:prstGeom>
          <a:noFill/>
          <a:ln>
            <a:noFill/>
          </a:ln>
        </p:spPr>
      </p:pic>
      <p:pic>
        <p:nvPicPr>
          <p:cNvPr id="617" name="Google Shape;617;p66"/>
          <p:cNvPicPr preferRelativeResize="0"/>
          <p:nvPr/>
        </p:nvPicPr>
        <p:blipFill>
          <a:blip r:embed="rId4">
            <a:alphaModFix/>
          </a:blip>
          <a:stretch>
            <a:fillRect/>
          </a:stretch>
        </p:blipFill>
        <p:spPr>
          <a:xfrm>
            <a:off x="5832225" y="4361275"/>
            <a:ext cx="6724650" cy="3448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40"/>
          <p:cNvSpPr txBox="1"/>
          <p:nvPr>
            <p:ph type="title"/>
          </p:nvPr>
        </p:nvSpPr>
        <p:spPr>
          <a:xfrm>
            <a:off x="1217351" y="176796"/>
            <a:ext cx="3441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What is JavaScript</a:t>
            </a:r>
            <a:endParaRPr/>
          </a:p>
        </p:txBody>
      </p:sp>
      <p:sp>
        <p:nvSpPr>
          <p:cNvPr id="423" name="Google Shape;423;p40"/>
          <p:cNvSpPr txBox="1"/>
          <p:nvPr/>
        </p:nvSpPr>
        <p:spPr>
          <a:xfrm>
            <a:off x="1116275" y="1262650"/>
            <a:ext cx="11601900" cy="8124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Ja</a:t>
            </a:r>
            <a:r>
              <a:rPr lang="en-US" sz="3600">
                <a:solidFill>
                  <a:srgbClr val="698093"/>
                </a:solidFill>
                <a:latin typeface="Helvetica Neue"/>
                <a:ea typeface="Helvetica Neue"/>
                <a:cs typeface="Helvetica Neue"/>
                <a:sym typeface="Helvetica Neue"/>
              </a:rPr>
              <a:t>vaScript is </a:t>
            </a:r>
            <a:r>
              <a:rPr lang="en-US" sz="3600">
                <a:solidFill>
                  <a:srgbClr val="698093"/>
                </a:solidFill>
                <a:highlight>
                  <a:srgbClr val="FFFFFF"/>
                </a:highlight>
              </a:rPr>
              <a:t>one of the world’s most popular programming languages which allows you to create interactive user interface in a web page.</a:t>
            </a:r>
            <a:endParaRPr sz="3600">
              <a:solidFill>
                <a:srgbClr val="698093"/>
              </a:solidFill>
              <a:highlight>
                <a:srgbClr val="FFFFFF"/>
              </a:highlight>
            </a:endParaRPr>
          </a:p>
          <a:p>
            <a:pPr indent="0" lvl="0" marL="0" rtl="0" algn="l">
              <a:lnSpc>
                <a:spcPct val="115000"/>
              </a:lnSpc>
              <a:spcBef>
                <a:spcPts val="0"/>
              </a:spcBef>
              <a:spcAft>
                <a:spcPts val="0"/>
              </a:spcAft>
              <a:buNone/>
            </a:pPr>
            <a:r>
              <a:t/>
            </a:r>
            <a:endParaRPr sz="3600">
              <a:solidFill>
                <a:srgbClr val="698093"/>
              </a:solidFill>
              <a:highlight>
                <a:srgbClr val="FFFFFF"/>
              </a:highlight>
            </a:endParaRPr>
          </a:p>
          <a:p>
            <a:pPr indent="-457200" lvl="0" marL="457200" rtl="0" algn="l">
              <a:lnSpc>
                <a:spcPct val="115000"/>
              </a:lnSpc>
              <a:spcBef>
                <a:spcPts val="0"/>
              </a:spcBef>
              <a:spcAft>
                <a:spcPts val="0"/>
              </a:spcAft>
              <a:buClr>
                <a:srgbClr val="698093"/>
              </a:buClr>
              <a:buSzPts val="3600"/>
              <a:buChar char="❏"/>
            </a:pPr>
            <a:r>
              <a:rPr lang="en-US" sz="3600">
                <a:solidFill>
                  <a:srgbClr val="698093"/>
                </a:solidFill>
                <a:highlight>
                  <a:srgbClr val="FFFFFF"/>
                </a:highlight>
              </a:rPr>
              <a:t>It’s not too much to say that every modern website uses JavaScript. It’s an essential and versatile language.</a:t>
            </a:r>
            <a:endParaRPr sz="3600">
              <a:solidFill>
                <a:srgbClr val="698093"/>
              </a:solidFill>
              <a:highlight>
                <a:srgbClr val="FFFFFF"/>
              </a:highlight>
            </a:endParaRPr>
          </a:p>
          <a:p>
            <a:pPr indent="0" lvl="0" marL="0" rtl="0" algn="l">
              <a:spcBef>
                <a:spcPts val="0"/>
              </a:spcBef>
              <a:spcAft>
                <a:spcPts val="0"/>
              </a:spcAft>
              <a:buNone/>
            </a:pPr>
            <a:r>
              <a:t/>
            </a:r>
            <a:endParaRPr sz="3600">
              <a:solidFill>
                <a:srgbClr val="444444"/>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67"/>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You need to connect HTML file with JavaScript file before actually adding JavaScript code, which can be done with &lt;script&gt; tag.</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You can add the &lt;script&gt; tag </a:t>
            </a:r>
            <a:r>
              <a:rPr b="1" lang="en-US" sz="3600">
                <a:solidFill>
                  <a:srgbClr val="698093"/>
                </a:solidFill>
                <a:highlight>
                  <a:srgbClr val="EFFF9D"/>
                </a:highlight>
                <a:latin typeface="Avenir"/>
                <a:ea typeface="Avenir"/>
                <a:cs typeface="Avenir"/>
                <a:sym typeface="Avenir"/>
              </a:rPr>
              <a:t>anywhere in the &lt;body&gt; tag of HTML file</a:t>
            </a:r>
            <a:r>
              <a:rPr b="1" lang="en-US" sz="3600">
                <a:solidFill>
                  <a:srgbClr val="698093"/>
                </a:solidFill>
                <a:latin typeface="Avenir"/>
                <a:ea typeface="Avenir"/>
                <a:cs typeface="Avenir"/>
                <a:sym typeface="Avenir"/>
              </a:rPr>
              <a:t>, but it’s common to place it just before the end of body tag because HTML will be loaded before the JavaScript file.</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23" name="Google Shape;623;p67"/>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Connect HTML File with JavaScript File</a:t>
            </a:r>
            <a:endParaRPr/>
          </a:p>
        </p:txBody>
      </p:sp>
      <p:pic>
        <p:nvPicPr>
          <p:cNvPr id="624" name="Google Shape;624;p67"/>
          <p:cNvPicPr preferRelativeResize="0"/>
          <p:nvPr/>
        </p:nvPicPr>
        <p:blipFill>
          <a:blip r:embed="rId3">
            <a:alphaModFix/>
          </a:blip>
          <a:stretch>
            <a:fillRect/>
          </a:stretch>
        </p:blipFill>
        <p:spPr>
          <a:xfrm>
            <a:off x="1636700" y="6754575"/>
            <a:ext cx="10267950" cy="1409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68"/>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6000">
                <a:solidFill>
                  <a:srgbClr val="666666"/>
                </a:solidFill>
                <a:latin typeface="Avenir"/>
                <a:ea typeface="Avenir"/>
                <a:cs typeface="Avenir"/>
                <a:sym typeface="Avenir"/>
              </a:rPr>
              <a:t>Step 3:</a:t>
            </a:r>
            <a:endParaRPr b="1" sz="6000">
              <a:solidFill>
                <a:srgbClr val="666666"/>
              </a:solidFill>
              <a:latin typeface="Avenir"/>
              <a:ea typeface="Avenir"/>
              <a:cs typeface="Avenir"/>
              <a:sym typeface="Avenir"/>
            </a:endParaRPr>
          </a:p>
          <a:p>
            <a:pPr indent="0" lvl="0" marL="0" rtl="0" algn="l">
              <a:lnSpc>
                <a:spcPct val="150000"/>
              </a:lnSpc>
              <a:spcBef>
                <a:spcPts val="0"/>
              </a:spcBef>
              <a:spcAft>
                <a:spcPts val="0"/>
              </a:spcAft>
              <a:buClr>
                <a:schemeClr val="dk1"/>
              </a:buClr>
              <a:buSzPts val="1100"/>
              <a:buFont typeface="Arial"/>
              <a:buNone/>
            </a:pPr>
            <a:r>
              <a:rPr b="1" lang="en-US" sz="4800">
                <a:solidFill>
                  <a:srgbClr val="698093"/>
                </a:solidFill>
                <a:latin typeface="Avenir"/>
                <a:ea typeface="Avenir"/>
                <a:cs typeface="Avenir"/>
                <a:sym typeface="Avenir"/>
              </a:rPr>
              <a:t>Enable to input numbers and show them in the screen</a:t>
            </a:r>
            <a:endParaRPr b="1" sz="4800">
              <a:solidFill>
                <a:srgbClr val="698093"/>
              </a:solidFill>
              <a:latin typeface="Avenir"/>
              <a:ea typeface="Avenir"/>
              <a:cs typeface="Avenir"/>
              <a:sym typeface="Avenir"/>
            </a:endParaRPr>
          </a:p>
        </p:txBody>
      </p:sp>
      <p:sp>
        <p:nvSpPr>
          <p:cNvPr id="630" name="Google Shape;630;p68"/>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Build a Calculator App</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69"/>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Let’s enable to input and show numbers. The procedure is as follows.</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rPr b="1" lang="en-US" sz="3600">
                <a:solidFill>
                  <a:srgbClr val="698093"/>
                </a:solidFill>
                <a:latin typeface="Avenir"/>
                <a:ea typeface="Avenir"/>
                <a:cs typeface="Avenir"/>
                <a:sym typeface="Avenir"/>
              </a:rPr>
              <a:t>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rPr b="1" lang="en-US" sz="3600">
                <a:solidFill>
                  <a:srgbClr val="698093"/>
                </a:solidFill>
                <a:latin typeface="Avenir"/>
                <a:ea typeface="Avenir"/>
                <a:cs typeface="Avenir"/>
                <a:sym typeface="Avenir"/>
              </a:rPr>
              <a:t>	When a button is clicked,</a:t>
            </a:r>
            <a:endParaRPr b="1" sz="3600">
              <a:solidFill>
                <a:srgbClr val="698093"/>
              </a:solidFill>
              <a:latin typeface="Avenir"/>
              <a:ea typeface="Avenir"/>
              <a:cs typeface="Avenir"/>
              <a:sym typeface="Avenir"/>
            </a:endParaRPr>
          </a:p>
          <a:p>
            <a:pPr indent="-457200" lvl="0" marL="13716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Detect the button click.</a:t>
            </a:r>
            <a:endParaRPr b="1" sz="3600">
              <a:solidFill>
                <a:srgbClr val="698093"/>
              </a:solidFill>
              <a:latin typeface="Avenir"/>
              <a:ea typeface="Avenir"/>
              <a:cs typeface="Avenir"/>
              <a:sym typeface="Avenir"/>
            </a:endParaRPr>
          </a:p>
          <a:p>
            <a:pPr indent="-457200" lvl="0" marL="13716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Get the number clicked.</a:t>
            </a:r>
            <a:endParaRPr b="1" sz="3600">
              <a:solidFill>
                <a:srgbClr val="698093"/>
              </a:solidFill>
              <a:latin typeface="Avenir"/>
              <a:ea typeface="Avenir"/>
              <a:cs typeface="Avenir"/>
              <a:sym typeface="Avenir"/>
            </a:endParaRPr>
          </a:p>
          <a:p>
            <a:pPr indent="-457200" lvl="0" marL="13716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Run a function to update the the screen.</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36" name="Google Shape;636;p69"/>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How to Input and Show Numbers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70"/>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You need to set “</a:t>
            </a:r>
            <a:r>
              <a:rPr b="1" lang="en-US" sz="3600">
                <a:solidFill>
                  <a:srgbClr val="698093"/>
                </a:solidFill>
                <a:highlight>
                  <a:srgbClr val="FFFFFF"/>
                </a:highlight>
                <a:latin typeface="Avenir"/>
                <a:ea typeface="Avenir"/>
                <a:cs typeface="Avenir"/>
                <a:sym typeface="Avenir"/>
              </a:rPr>
              <a:t>click event”</a:t>
            </a:r>
            <a:r>
              <a:rPr b="1" lang="en-US" sz="3600">
                <a:solidFill>
                  <a:srgbClr val="698093"/>
                </a:solidFill>
                <a:latin typeface="Avenir"/>
                <a:ea typeface="Avenir"/>
                <a:cs typeface="Avenir"/>
                <a:sym typeface="Avenir"/>
              </a:rPr>
              <a:t> to detect a button click, which can be done with “event listener”.</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rPr b="1" lang="en-US" sz="3600">
                <a:solidFill>
                  <a:srgbClr val="698093"/>
                </a:solidFill>
                <a:latin typeface="Avenir"/>
                <a:ea typeface="Avenir"/>
                <a:cs typeface="Avenir"/>
                <a:sym typeface="Avenir"/>
              </a:rPr>
              <a:t>(It isn’t covered on Progate JS lessons, but it’s not that difficult.)</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There are 2 steps for setting click event.</a:t>
            </a:r>
            <a:endParaRPr b="1" sz="3600">
              <a:solidFill>
                <a:srgbClr val="698093"/>
              </a:solidFill>
              <a:latin typeface="Avenir"/>
              <a:ea typeface="Avenir"/>
              <a:cs typeface="Avenir"/>
              <a:sym typeface="Avenir"/>
            </a:endParaRPr>
          </a:p>
          <a:p>
            <a:pPr indent="-457200" lvl="0" marL="13716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Get an HTML element in JavaScript code.</a:t>
            </a:r>
            <a:endParaRPr b="1" sz="3600">
              <a:solidFill>
                <a:srgbClr val="698093"/>
              </a:solidFill>
              <a:latin typeface="Avenir"/>
              <a:ea typeface="Avenir"/>
              <a:cs typeface="Avenir"/>
              <a:sym typeface="Avenir"/>
            </a:endParaRPr>
          </a:p>
          <a:p>
            <a:pPr indent="-457200" lvl="0" marL="13716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Add click event to the element with “event listener”.</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42" name="Google Shape;642;p70"/>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Detect a Button Click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71"/>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You can get elements with </a:t>
            </a:r>
            <a:r>
              <a:rPr b="1" lang="en-US" sz="3600">
                <a:solidFill>
                  <a:srgbClr val="698093"/>
                </a:solidFill>
                <a:highlight>
                  <a:srgbClr val="D9D9D9"/>
                </a:highlight>
                <a:latin typeface="Avenir"/>
                <a:ea typeface="Avenir"/>
                <a:cs typeface="Avenir"/>
                <a:sym typeface="Avenir"/>
              </a:rPr>
              <a:t>document.querySelectorAll(“.class name”)</a:t>
            </a:r>
            <a:r>
              <a:rPr b="1" lang="en-US" sz="3600">
                <a:solidFill>
                  <a:srgbClr val="698093"/>
                </a:solidFill>
                <a:latin typeface="Avenir"/>
                <a:ea typeface="Avenir"/>
                <a:cs typeface="Avenir"/>
                <a:sym typeface="Avenir"/>
              </a:rPr>
              <a:t> or</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rPr b="1" lang="en-US" sz="3600">
                <a:solidFill>
                  <a:srgbClr val="698093"/>
                </a:solidFill>
                <a:highlight>
                  <a:srgbClr val="D9D9D9"/>
                </a:highlight>
                <a:latin typeface="Avenir"/>
                <a:ea typeface="Avenir"/>
                <a:cs typeface="Avenir"/>
                <a:sym typeface="Avenir"/>
              </a:rPr>
              <a:t>document.querySelector(“.class name”)</a:t>
            </a:r>
            <a:r>
              <a:rPr b="1" lang="en-US" sz="3600">
                <a:solidFill>
                  <a:srgbClr val="698093"/>
                </a:solidFill>
                <a:latin typeface="Avenir"/>
                <a:ea typeface="Avenir"/>
                <a:cs typeface="Avenir"/>
                <a:sym typeface="Avenir"/>
              </a:rPr>
              <a:t>.</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highlight>
                  <a:srgbClr val="FFFFFF"/>
                </a:highlight>
                <a:latin typeface="Avenir"/>
                <a:ea typeface="Avenir"/>
                <a:cs typeface="Avenir"/>
                <a:sym typeface="Avenir"/>
              </a:rPr>
              <a:t>The </a:t>
            </a:r>
            <a:r>
              <a:rPr b="1" lang="en-US" sz="3600">
                <a:solidFill>
                  <a:srgbClr val="698093"/>
                </a:solidFill>
                <a:highlight>
                  <a:srgbClr val="D9D9D9"/>
                </a:highlight>
                <a:latin typeface="Avenir"/>
                <a:ea typeface="Avenir"/>
                <a:cs typeface="Avenir"/>
                <a:sym typeface="Avenir"/>
              </a:rPr>
              <a:t>querySelectorAll</a:t>
            </a:r>
            <a:r>
              <a:rPr b="1" lang="en-US" sz="3600">
                <a:solidFill>
                  <a:srgbClr val="698093"/>
                </a:solidFill>
                <a:highlight>
                  <a:srgbClr val="FFFFFF"/>
                </a:highlight>
                <a:latin typeface="Avenir"/>
                <a:ea typeface="Avenir"/>
                <a:cs typeface="Avenir"/>
                <a:sym typeface="Avenir"/>
              </a:rPr>
              <a:t> is used when you want to get multiple elements and </a:t>
            </a:r>
            <a:r>
              <a:rPr b="1" lang="en-US" sz="3600">
                <a:solidFill>
                  <a:srgbClr val="698093"/>
                </a:solidFill>
                <a:highlight>
                  <a:srgbClr val="D9D9D9"/>
                </a:highlight>
                <a:latin typeface="Avenir"/>
                <a:ea typeface="Avenir"/>
                <a:cs typeface="Avenir"/>
                <a:sym typeface="Avenir"/>
              </a:rPr>
              <a:t>querySelector</a:t>
            </a:r>
            <a:r>
              <a:rPr b="1" lang="en-US" sz="3600">
                <a:solidFill>
                  <a:srgbClr val="698093"/>
                </a:solidFill>
                <a:highlight>
                  <a:srgbClr val="FFFFFF"/>
                </a:highlight>
                <a:latin typeface="Avenir"/>
                <a:ea typeface="Avenir"/>
                <a:cs typeface="Avenir"/>
                <a:sym typeface="Avenir"/>
              </a:rPr>
              <a:t> is used when you want to get a single element.</a:t>
            </a:r>
            <a:endParaRPr b="1" sz="3600">
              <a:solidFill>
                <a:srgbClr val="698093"/>
              </a:solidFill>
              <a:highlight>
                <a:srgbClr val="FFFFFF"/>
              </a:highlight>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highlight>
                <a:srgbClr val="FFFFFF"/>
              </a:highlight>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highlight>
                  <a:srgbClr val="FFFFFF"/>
                </a:highlight>
                <a:latin typeface="Avenir"/>
                <a:ea typeface="Avenir"/>
                <a:cs typeface="Avenir"/>
                <a:sym typeface="Avenir"/>
              </a:rPr>
              <a:t>We will use querySelectorAll this time because there are multiple buttons with the “number” class and we want to retrieve them all.</a:t>
            </a:r>
            <a:endParaRPr b="1" sz="3600">
              <a:solidFill>
                <a:srgbClr val="698093"/>
              </a:solidFill>
              <a:highlight>
                <a:srgbClr val="FFFFFF"/>
              </a:highlight>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48" name="Google Shape;648;p71"/>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Get a HTML Element in JS Code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72"/>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Let’s get the &lt;button&gt; elements with the “number” class and print them in the console.</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highlight>
                <a:srgbClr val="FFFFFF"/>
              </a:highlight>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54" name="Google Shape;654;p72"/>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Get a HTML Element in JS Code</a:t>
            </a:r>
            <a:endParaRPr/>
          </a:p>
        </p:txBody>
      </p:sp>
      <p:pic>
        <p:nvPicPr>
          <p:cNvPr id="655" name="Google Shape;655;p72"/>
          <p:cNvPicPr preferRelativeResize="0"/>
          <p:nvPr/>
        </p:nvPicPr>
        <p:blipFill>
          <a:blip r:embed="rId3">
            <a:alphaModFix/>
          </a:blip>
          <a:stretch>
            <a:fillRect/>
          </a:stretch>
        </p:blipFill>
        <p:spPr>
          <a:xfrm>
            <a:off x="3622725" y="4814325"/>
            <a:ext cx="6010125" cy="4500050"/>
          </a:xfrm>
          <a:prstGeom prst="rect">
            <a:avLst/>
          </a:prstGeom>
          <a:noFill/>
          <a:ln>
            <a:noFill/>
          </a:ln>
          <a:effectLst>
            <a:outerShdw blurRad="57150" rotWithShape="0" algn="bl" dir="5400000" dist="19050">
              <a:srgbClr val="000000">
                <a:alpha val="50000"/>
              </a:srgbClr>
            </a:outerShdw>
          </a:effectLst>
        </p:spPr>
      </p:pic>
      <p:pic>
        <p:nvPicPr>
          <p:cNvPr id="656" name="Google Shape;656;p72"/>
          <p:cNvPicPr preferRelativeResize="0"/>
          <p:nvPr/>
        </p:nvPicPr>
        <p:blipFill>
          <a:blip r:embed="rId4">
            <a:alphaModFix/>
          </a:blip>
          <a:stretch>
            <a:fillRect/>
          </a:stretch>
        </p:blipFill>
        <p:spPr>
          <a:xfrm>
            <a:off x="1549400" y="3101450"/>
            <a:ext cx="9906000" cy="1390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73"/>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The event listener should be added to each element, so we need to get them one by one. You can use the </a:t>
            </a:r>
            <a:r>
              <a:rPr b="1" lang="en-US" sz="3600">
                <a:solidFill>
                  <a:srgbClr val="698093"/>
                </a:solidFill>
                <a:highlight>
                  <a:srgbClr val="D9D9D9"/>
                </a:highlight>
                <a:latin typeface="Avenir"/>
                <a:ea typeface="Avenir"/>
                <a:cs typeface="Avenir"/>
                <a:sym typeface="Avenir"/>
              </a:rPr>
              <a:t>forEach</a:t>
            </a:r>
            <a:r>
              <a:rPr b="1" lang="en-US" sz="3600">
                <a:solidFill>
                  <a:srgbClr val="698093"/>
                </a:solidFill>
                <a:latin typeface="Avenir"/>
                <a:ea typeface="Avenir"/>
                <a:cs typeface="Avenir"/>
                <a:sym typeface="Avenir"/>
              </a:rPr>
              <a:t> method for this.</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rPr b="1" lang="en-US" sz="3000">
                <a:solidFill>
                  <a:srgbClr val="698093"/>
                </a:solidFill>
                <a:latin typeface="Avenir"/>
                <a:ea typeface="Avenir"/>
                <a:cs typeface="Avenir"/>
                <a:sym typeface="Avenir"/>
              </a:rPr>
              <a:t>rf.</a:t>
            </a:r>
            <a:r>
              <a:rPr b="1" lang="en-US" sz="2400">
                <a:solidFill>
                  <a:srgbClr val="698093"/>
                </a:solidFill>
                <a:latin typeface="Avenir"/>
                <a:ea typeface="Avenir"/>
                <a:cs typeface="Avenir"/>
                <a:sym typeface="Avenir"/>
              </a:rPr>
              <a:t> </a:t>
            </a:r>
            <a:r>
              <a:rPr lang="en-US" sz="2400" u="sng">
                <a:solidFill>
                  <a:schemeClr val="hlink"/>
                </a:solidFill>
                <a:hlinkClick r:id="rId3"/>
              </a:rPr>
              <a:t>https://progate.com/es6/study/6/2#/7</a:t>
            </a:r>
            <a:r>
              <a:rPr b="1" lang="en-US" sz="3600">
                <a:solidFill>
                  <a:srgbClr val="698093"/>
                </a:solidFill>
                <a:latin typeface="Avenir"/>
                <a:ea typeface="Avenir"/>
                <a:cs typeface="Avenir"/>
                <a:sym typeface="Avenir"/>
              </a:rPr>
              <a:t>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62" name="Google Shape;662;p73"/>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Get each number from “numbers” constant</a:t>
            </a:r>
            <a:endParaRPr/>
          </a:p>
        </p:txBody>
      </p:sp>
      <p:pic>
        <p:nvPicPr>
          <p:cNvPr id="663" name="Google Shape;663;p73"/>
          <p:cNvPicPr preferRelativeResize="0"/>
          <p:nvPr/>
        </p:nvPicPr>
        <p:blipFill>
          <a:blip r:embed="rId4">
            <a:alphaModFix/>
          </a:blip>
          <a:stretch>
            <a:fillRect/>
          </a:stretch>
        </p:blipFill>
        <p:spPr>
          <a:xfrm>
            <a:off x="7573450" y="3049800"/>
            <a:ext cx="5217900" cy="5891625"/>
          </a:xfrm>
          <a:prstGeom prst="rect">
            <a:avLst/>
          </a:prstGeom>
          <a:noFill/>
          <a:ln>
            <a:noFill/>
          </a:ln>
          <a:effectLst>
            <a:outerShdw blurRad="57150" rotWithShape="0" algn="bl" dir="5400000" dist="19050">
              <a:srgbClr val="000000">
                <a:alpha val="50000"/>
              </a:srgbClr>
            </a:outerShdw>
          </a:effectLst>
        </p:spPr>
      </p:pic>
      <p:pic>
        <p:nvPicPr>
          <p:cNvPr id="664" name="Google Shape;664;p73"/>
          <p:cNvPicPr preferRelativeResize="0"/>
          <p:nvPr/>
        </p:nvPicPr>
        <p:blipFill>
          <a:blip r:embed="rId5">
            <a:alphaModFix/>
          </a:blip>
          <a:stretch>
            <a:fillRect/>
          </a:stretch>
        </p:blipFill>
        <p:spPr>
          <a:xfrm>
            <a:off x="823475" y="5089063"/>
            <a:ext cx="6453825" cy="1660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74"/>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Let’s add a click event to each element with </a:t>
            </a:r>
            <a:r>
              <a:rPr b="1" lang="en-US" sz="3600">
                <a:solidFill>
                  <a:srgbClr val="698093"/>
                </a:solidFill>
                <a:highlight>
                  <a:srgbClr val="D9D9D9"/>
                </a:highlight>
                <a:latin typeface="Avenir"/>
                <a:ea typeface="Avenir"/>
                <a:cs typeface="Avenir"/>
                <a:sym typeface="Avenir"/>
              </a:rPr>
              <a:t>addEventListener</a:t>
            </a:r>
            <a:r>
              <a:rPr b="1" lang="en-US" sz="3600">
                <a:solidFill>
                  <a:srgbClr val="698093"/>
                </a:solidFill>
                <a:latin typeface="Avenir"/>
                <a:ea typeface="Avenir"/>
                <a:cs typeface="Avenir"/>
                <a:sym typeface="Avenir"/>
              </a:rPr>
              <a:t>.</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It’s going well if the text “number is pressed” is displayed in the console when a button is clicked.</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70" name="Google Shape;670;p74"/>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Click Event to Each Element</a:t>
            </a:r>
            <a:endParaRPr/>
          </a:p>
        </p:txBody>
      </p:sp>
      <p:pic>
        <p:nvPicPr>
          <p:cNvPr id="671" name="Google Shape;671;p74"/>
          <p:cNvPicPr preferRelativeResize="0"/>
          <p:nvPr/>
        </p:nvPicPr>
        <p:blipFill>
          <a:blip r:embed="rId3">
            <a:alphaModFix/>
          </a:blip>
          <a:stretch>
            <a:fillRect/>
          </a:stretch>
        </p:blipFill>
        <p:spPr>
          <a:xfrm>
            <a:off x="1949450" y="5328925"/>
            <a:ext cx="9105900" cy="31813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75"/>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Now that click events are set to &lt;button&gt; elements, it’s time to get the numbers from them.</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You need to add an </a:t>
            </a:r>
            <a:r>
              <a:rPr b="1" lang="en-US" sz="3600">
                <a:solidFill>
                  <a:srgbClr val="698093"/>
                </a:solidFill>
                <a:highlight>
                  <a:srgbClr val="D9D9D9"/>
                </a:highlight>
                <a:latin typeface="Avenir"/>
                <a:ea typeface="Avenir"/>
                <a:cs typeface="Avenir"/>
                <a:sym typeface="Avenir"/>
              </a:rPr>
              <a:t>event</a:t>
            </a:r>
            <a:r>
              <a:rPr b="1" lang="en-US" sz="3600">
                <a:solidFill>
                  <a:srgbClr val="698093"/>
                </a:solidFill>
                <a:latin typeface="Avenir"/>
                <a:ea typeface="Avenir"/>
                <a:cs typeface="Avenir"/>
                <a:sym typeface="Avenir"/>
              </a:rPr>
              <a:t> argument and then you can access the number with </a:t>
            </a:r>
            <a:r>
              <a:rPr b="1" lang="en-US" sz="3600">
                <a:solidFill>
                  <a:srgbClr val="698093"/>
                </a:solidFill>
                <a:highlight>
                  <a:srgbClr val="D9D9D9"/>
                </a:highlight>
                <a:latin typeface="Avenir"/>
                <a:ea typeface="Avenir"/>
                <a:cs typeface="Avenir"/>
                <a:sym typeface="Avenir"/>
              </a:rPr>
              <a:t>event.target.value.</a:t>
            </a:r>
            <a:r>
              <a:rPr b="1" lang="en-US" sz="3600">
                <a:solidFill>
                  <a:srgbClr val="698093"/>
                </a:solidFill>
                <a:highlight>
                  <a:srgbClr val="FFFFFF"/>
                </a:highlight>
                <a:latin typeface="Avenir"/>
                <a:ea typeface="Avenir"/>
                <a:cs typeface="Avenir"/>
                <a:sym typeface="Avenir"/>
              </a:rPr>
              <a:t> This value comes from the value attribute you added to the &lt;button&gt; tags before.</a:t>
            </a:r>
            <a:endParaRPr b="1" sz="3600">
              <a:solidFill>
                <a:srgbClr val="698093"/>
              </a:solidFill>
              <a:highlight>
                <a:srgbClr val="FFFFFF"/>
              </a:highlight>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77" name="Google Shape;677;p75"/>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Get the number when it’s pressed</a:t>
            </a:r>
            <a:endParaRPr/>
          </a:p>
        </p:txBody>
      </p:sp>
      <p:pic>
        <p:nvPicPr>
          <p:cNvPr id="678" name="Google Shape;678;p75"/>
          <p:cNvPicPr preferRelativeResize="0"/>
          <p:nvPr/>
        </p:nvPicPr>
        <p:blipFill>
          <a:blip r:embed="rId3">
            <a:alphaModFix/>
          </a:blip>
          <a:stretch>
            <a:fillRect/>
          </a:stretch>
        </p:blipFill>
        <p:spPr>
          <a:xfrm>
            <a:off x="2236775" y="5983825"/>
            <a:ext cx="9067800" cy="304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76"/>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What you need to do next is enable the screen to be updated when a button is clicked.</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You can update the number displayed in the screen by updating the value attribute of the &lt;input&gt; tag. Let’s get the element in JS code and define an “updateScreen” function to update the value.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84" name="Google Shape;684;p76"/>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Define a Function to Update Screen</a:t>
            </a:r>
            <a:endParaRPr/>
          </a:p>
        </p:txBody>
      </p:sp>
      <p:pic>
        <p:nvPicPr>
          <p:cNvPr id="685" name="Google Shape;685;p76"/>
          <p:cNvPicPr preferRelativeResize="0"/>
          <p:nvPr/>
        </p:nvPicPr>
        <p:blipFill>
          <a:blip r:embed="rId3">
            <a:alphaModFix/>
          </a:blip>
          <a:stretch>
            <a:fillRect/>
          </a:stretch>
        </p:blipFill>
        <p:spPr>
          <a:xfrm>
            <a:off x="1262013" y="5997050"/>
            <a:ext cx="11017326" cy="2288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1"/>
          <p:cNvSpPr txBox="1"/>
          <p:nvPr>
            <p:ph type="title"/>
          </p:nvPr>
        </p:nvSpPr>
        <p:spPr>
          <a:xfrm>
            <a:off x="1217350" y="176800"/>
            <a:ext cx="39432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Main usage of JavaScript</a:t>
            </a:r>
            <a:endParaRPr/>
          </a:p>
        </p:txBody>
      </p:sp>
      <p:sp>
        <p:nvSpPr>
          <p:cNvPr id="429" name="Google Shape;429;p41"/>
          <p:cNvSpPr txBox="1"/>
          <p:nvPr/>
        </p:nvSpPr>
        <p:spPr>
          <a:xfrm>
            <a:off x="1116275" y="1262650"/>
            <a:ext cx="11601900" cy="8124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Ja</a:t>
            </a:r>
            <a:r>
              <a:rPr lang="en-US" sz="3600">
                <a:solidFill>
                  <a:srgbClr val="698093"/>
                </a:solidFill>
                <a:latin typeface="Helvetica Neue"/>
                <a:ea typeface="Helvetica Neue"/>
                <a:cs typeface="Helvetica Neue"/>
                <a:sym typeface="Helvetica Neue"/>
              </a:rPr>
              <a:t>vaScript is often used with HTML and CSS.</a:t>
            </a:r>
            <a:endParaRPr sz="3600">
              <a:solidFill>
                <a:srgbClr val="698093"/>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If you have knowledge of those 3 languages, you can build a beautifully decorated and dynamic website.</a:t>
            </a:r>
            <a:endParaRPr sz="36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457200" rtl="0" algn="l">
              <a:lnSpc>
                <a:spcPct val="85000"/>
              </a:lnSpc>
              <a:spcBef>
                <a:spcPts val="0"/>
              </a:spcBef>
              <a:spcAft>
                <a:spcPts val="0"/>
              </a:spcAft>
              <a:buNone/>
            </a:pPr>
            <a:r>
              <a:rPr lang="en-US" sz="3600">
                <a:solidFill>
                  <a:srgbClr val="698093"/>
                </a:solidFill>
                <a:latin typeface="Helvetica Neue"/>
                <a:ea typeface="Helvetica Neue"/>
                <a:cs typeface="Helvetica Neue"/>
                <a:sym typeface="Helvetica Neue"/>
              </a:rPr>
              <a:t>e.g. </a:t>
            </a:r>
            <a:r>
              <a:rPr lang="en-US" sz="3600" u="sng">
                <a:solidFill>
                  <a:schemeClr val="hlink"/>
                </a:solidFill>
                <a:hlinkClick r:id="rId3"/>
              </a:rPr>
              <a:t>https://progate.com/about</a:t>
            </a:r>
            <a:endParaRPr sz="3600">
              <a:solidFill>
                <a:srgbClr val="698093"/>
              </a:solidFill>
              <a:latin typeface="Helvetica Neue"/>
              <a:ea typeface="Helvetica Neue"/>
              <a:cs typeface="Helvetica Neue"/>
              <a:sym typeface="Helvetica Neue"/>
            </a:endParaRPr>
          </a:p>
        </p:txBody>
      </p:sp>
      <p:pic>
        <p:nvPicPr>
          <p:cNvPr id="430" name="Google Shape;430;p41"/>
          <p:cNvPicPr preferRelativeResize="0"/>
          <p:nvPr/>
        </p:nvPicPr>
        <p:blipFill>
          <a:blip r:embed="rId4">
            <a:alphaModFix/>
          </a:blip>
          <a:stretch>
            <a:fillRect/>
          </a:stretch>
        </p:blipFill>
        <p:spPr>
          <a:xfrm>
            <a:off x="1510175" y="4244025"/>
            <a:ext cx="10380101" cy="58359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7"/>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Run the “updateScreen” function with </a:t>
            </a:r>
            <a:r>
              <a:rPr b="1" lang="en-US" sz="3600">
                <a:solidFill>
                  <a:srgbClr val="698093"/>
                </a:solidFill>
                <a:highlight>
                  <a:srgbClr val="D9D9D9"/>
                </a:highlight>
                <a:latin typeface="Avenir"/>
                <a:ea typeface="Avenir"/>
                <a:cs typeface="Avenir"/>
                <a:sym typeface="Avenir"/>
              </a:rPr>
              <a:t>event.target.value</a:t>
            </a:r>
            <a:r>
              <a:rPr b="1" lang="en-US" sz="3600">
                <a:solidFill>
                  <a:srgbClr val="698093"/>
                </a:solidFill>
                <a:latin typeface="Avenir"/>
                <a:ea typeface="Avenir"/>
                <a:cs typeface="Avenir"/>
                <a:sym typeface="Avenir"/>
              </a:rPr>
              <a:t> as the argument when a button is clicked.</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91" name="Google Shape;691;p77"/>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Update screen when a number button is pressed</a:t>
            </a:r>
            <a:endParaRPr>
              <a:solidFill>
                <a:schemeClr val="dk1"/>
              </a:solidFill>
            </a:endParaRPr>
          </a:p>
        </p:txBody>
      </p:sp>
      <p:pic>
        <p:nvPicPr>
          <p:cNvPr id="692" name="Google Shape;692;p77"/>
          <p:cNvPicPr preferRelativeResize="0"/>
          <p:nvPr/>
        </p:nvPicPr>
        <p:blipFill>
          <a:blip r:embed="rId3">
            <a:alphaModFix/>
          </a:blip>
          <a:stretch>
            <a:fillRect/>
          </a:stretch>
        </p:blipFill>
        <p:spPr>
          <a:xfrm>
            <a:off x="1760075" y="3870475"/>
            <a:ext cx="9869376" cy="47033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Google Shape;697;p78"/>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It might seem complicated but what you have done is just get HTML elements and manipulate them in JS code.</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9144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Get the &lt;button&gt; element with the “number” class.</a:t>
            </a:r>
            <a:endParaRPr b="1" sz="3600">
              <a:solidFill>
                <a:srgbClr val="698093"/>
              </a:solidFill>
              <a:latin typeface="Avenir"/>
              <a:ea typeface="Avenir"/>
              <a:cs typeface="Avenir"/>
              <a:sym typeface="Avenir"/>
            </a:endParaRPr>
          </a:p>
          <a:p>
            <a:pPr indent="-457200" lvl="0" marL="9144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Add click event to each element and run “updateScreen” function when a button is clicked.</a:t>
            </a:r>
            <a:endParaRPr b="1" sz="3600">
              <a:solidFill>
                <a:srgbClr val="698093"/>
              </a:solidFill>
              <a:latin typeface="Avenir"/>
              <a:ea typeface="Avenir"/>
              <a:cs typeface="Avenir"/>
              <a:sym typeface="Avenir"/>
            </a:endParaRPr>
          </a:p>
          <a:p>
            <a:pPr indent="-457200" lvl="0" marL="9144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Update the value attribute of &lt;input&gt; element within the “calculator-screen” using the “updateScreen” function.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698" name="Google Shape;698;p78"/>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Recap of This Step</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02" name="Shape 702"/>
        <p:cNvGrpSpPr/>
        <p:nvPr/>
      </p:nvGrpSpPr>
      <p:grpSpPr>
        <a:xfrm>
          <a:off x="0" y="0"/>
          <a:ext cx="0" cy="0"/>
          <a:chOff x="0" y="0"/>
          <a:chExt cx="0" cy="0"/>
        </a:xfrm>
      </p:grpSpPr>
      <p:sp>
        <p:nvSpPr>
          <p:cNvPr id="703" name="Google Shape;703;p79"/>
          <p:cNvSpPr/>
          <p:nvPr/>
        </p:nvSpPr>
        <p:spPr>
          <a:xfrm>
            <a:off x="-57079" y="-48166"/>
            <a:ext cx="13119000" cy="9849600"/>
          </a:xfrm>
          <a:prstGeom prst="roundRect">
            <a:avLst>
              <a:gd fmla="val 21" name="adj"/>
            </a:avLst>
          </a:prstGeom>
          <a:gradFill>
            <a:gsLst>
              <a:gs pos="0">
                <a:srgbClr val="1992FA"/>
              </a:gs>
              <a:gs pos="100000">
                <a:srgbClr val="5AE2E2"/>
              </a:gs>
            </a:gsLst>
            <a:lin ang="666235" scaled="0"/>
          </a:gradFill>
          <a:ln>
            <a:noFill/>
          </a:ln>
        </p:spPr>
        <p:txBody>
          <a:bodyPr anchorCtr="0" anchor="ctr" bIns="72225" lIns="72225" spcFirstLastPara="1" rIns="72225" wrap="square" tIns="72225">
            <a:noAutofit/>
          </a:bodyPr>
          <a:lstStyle/>
          <a:p>
            <a:pPr indent="0" lvl="0" marL="0" marR="0" rtl="0" algn="ctr">
              <a:lnSpc>
                <a:spcPct val="100000"/>
              </a:lnSpc>
              <a:spcBef>
                <a:spcPts val="0"/>
              </a:spcBef>
              <a:spcAft>
                <a:spcPts val="0"/>
              </a:spcAft>
              <a:buClr>
                <a:srgbClr val="FFFFFF"/>
              </a:buClr>
              <a:buSzPts val="2800"/>
              <a:buFont typeface="Calibri"/>
              <a:buNone/>
            </a:pPr>
            <a:r>
              <a:t/>
            </a:r>
            <a:endParaRPr b="0" i="0" sz="2800" u="none" cap="none" strike="noStrike">
              <a:solidFill>
                <a:srgbClr val="FFFFFF"/>
              </a:solidFill>
              <a:latin typeface="Calibri"/>
              <a:ea typeface="Calibri"/>
              <a:cs typeface="Calibri"/>
              <a:sym typeface="Calibri"/>
            </a:endParaRPr>
          </a:p>
        </p:txBody>
      </p:sp>
      <p:sp>
        <p:nvSpPr>
          <p:cNvPr id="704" name="Google Shape;704;p79"/>
          <p:cNvSpPr txBox="1"/>
          <p:nvPr>
            <p:ph idx="4294967295" type="title"/>
          </p:nvPr>
        </p:nvSpPr>
        <p:spPr>
          <a:xfrm>
            <a:off x="-4584" y="4224626"/>
            <a:ext cx="13013700" cy="1304400"/>
          </a:xfrm>
          <a:prstGeom prst="rect">
            <a:avLst/>
          </a:prstGeom>
          <a:noFill/>
          <a:ln>
            <a:noFill/>
          </a:ln>
        </p:spPr>
        <p:txBody>
          <a:bodyPr anchorCtr="0" anchor="t" bIns="0" lIns="0" spcFirstLastPara="1" rIns="0" wrap="square" tIns="0">
            <a:noAutofit/>
          </a:bodyPr>
          <a:lstStyle/>
          <a:p>
            <a:pPr indent="0" lvl="0" marL="0" marR="0" rtl="0" algn="ctr">
              <a:lnSpc>
                <a:spcPct val="85000"/>
              </a:lnSpc>
              <a:spcBef>
                <a:spcPts val="0"/>
              </a:spcBef>
              <a:spcAft>
                <a:spcPts val="0"/>
              </a:spcAft>
              <a:buClr>
                <a:srgbClr val="FFFFFF"/>
              </a:buClr>
              <a:buSzPts val="6200"/>
              <a:buFont typeface="Avenir"/>
              <a:buNone/>
            </a:pPr>
            <a:r>
              <a:rPr lang="en-US" sz="6200">
                <a:solidFill>
                  <a:srgbClr val="FFFFFF"/>
                </a:solidFill>
              </a:rPr>
              <a:t>Break Time</a:t>
            </a:r>
            <a:endParaRPr/>
          </a:p>
        </p:txBody>
      </p:sp>
    </p:spTree>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80"/>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6000">
                <a:solidFill>
                  <a:srgbClr val="666666"/>
                </a:solidFill>
                <a:latin typeface="Avenir"/>
                <a:ea typeface="Avenir"/>
                <a:cs typeface="Avenir"/>
                <a:sym typeface="Avenir"/>
              </a:rPr>
              <a:t>Step 4:</a:t>
            </a:r>
            <a:endParaRPr b="1" sz="6000">
              <a:solidFill>
                <a:srgbClr val="666666"/>
              </a:solidFill>
              <a:latin typeface="Avenir"/>
              <a:ea typeface="Avenir"/>
              <a:cs typeface="Avenir"/>
              <a:sym typeface="Avenir"/>
            </a:endParaRPr>
          </a:p>
          <a:p>
            <a:pPr indent="0" lvl="0" marL="0" rtl="0" algn="l">
              <a:lnSpc>
                <a:spcPct val="150000"/>
              </a:lnSpc>
              <a:spcBef>
                <a:spcPts val="0"/>
              </a:spcBef>
              <a:spcAft>
                <a:spcPts val="0"/>
              </a:spcAft>
              <a:buClr>
                <a:schemeClr val="dk1"/>
              </a:buClr>
              <a:buSzPts val="1100"/>
              <a:buFont typeface="Arial"/>
              <a:buNone/>
            </a:pPr>
            <a:r>
              <a:rPr b="1" lang="en-US" sz="4800">
                <a:solidFill>
                  <a:srgbClr val="698093"/>
                </a:solidFill>
                <a:latin typeface="Avenir"/>
                <a:ea typeface="Avenir"/>
                <a:cs typeface="Avenir"/>
                <a:sym typeface="Avenir"/>
              </a:rPr>
              <a:t>Store numbers and an operator for calculation </a:t>
            </a:r>
            <a:endParaRPr b="1" sz="4800">
              <a:solidFill>
                <a:srgbClr val="698093"/>
              </a:solidFill>
              <a:latin typeface="Avenir"/>
              <a:ea typeface="Avenir"/>
              <a:cs typeface="Avenir"/>
              <a:sym typeface="Avenir"/>
            </a:endParaRPr>
          </a:p>
        </p:txBody>
      </p:sp>
      <p:sp>
        <p:nvSpPr>
          <p:cNvPr id="710" name="Google Shape;710;p80"/>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Build a Calculator App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81"/>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What you need for a calculation is 2 numbers and an operator.</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Define 3 variables named “prevInput”, “currentInput” and “calculationOperator” to store 2 numbers and an operator. The “currentInput” should have 0 as the initial v</a:t>
            </a:r>
            <a:r>
              <a:rPr b="1" lang="en-US" sz="3600">
                <a:solidFill>
                  <a:srgbClr val="698093"/>
                </a:solidFill>
                <a:latin typeface="Avenir"/>
                <a:ea typeface="Avenir"/>
                <a:cs typeface="Avenir"/>
                <a:sym typeface="Avenir"/>
              </a:rPr>
              <a:t>alue.</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45720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457200" rtl="0" algn="ctr">
              <a:lnSpc>
                <a:spcPct val="115000"/>
              </a:lnSpc>
              <a:spcBef>
                <a:spcPts val="0"/>
              </a:spcBef>
              <a:spcAft>
                <a:spcPts val="0"/>
              </a:spcAft>
              <a:buNone/>
            </a:pPr>
            <a:r>
              <a:rPr b="1" lang="en-US" sz="4800">
                <a:solidFill>
                  <a:srgbClr val="698093"/>
                </a:solidFill>
                <a:latin typeface="Avenir"/>
                <a:ea typeface="Avenir"/>
                <a:cs typeface="Avenir"/>
                <a:sym typeface="Avenir"/>
              </a:rPr>
              <a:t>                           </a:t>
            </a:r>
            <a:r>
              <a:rPr b="1" lang="en-US" sz="4800">
                <a:solidFill>
                  <a:srgbClr val="698093"/>
                </a:solidFill>
                <a:latin typeface="Avenir"/>
                <a:ea typeface="Avenir"/>
                <a:cs typeface="Avenir"/>
                <a:sym typeface="Avenir"/>
              </a:rPr>
              <a:t>  </a:t>
            </a:r>
            <a:endParaRPr b="1" sz="48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716" name="Google Shape;716;p81"/>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Define Variables for Calculation</a:t>
            </a:r>
            <a:endParaRPr/>
          </a:p>
        </p:txBody>
      </p:sp>
      <p:pic>
        <p:nvPicPr>
          <p:cNvPr id="717" name="Google Shape;717;p81"/>
          <p:cNvPicPr preferRelativeResize="0"/>
          <p:nvPr/>
        </p:nvPicPr>
        <p:blipFill>
          <a:blip r:embed="rId3">
            <a:alphaModFix/>
          </a:blip>
          <a:stretch>
            <a:fillRect/>
          </a:stretch>
        </p:blipFill>
        <p:spPr>
          <a:xfrm>
            <a:off x="3447950" y="6647500"/>
            <a:ext cx="6645450" cy="1842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82"/>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rPr b="1" lang="en-US" sz="3600">
                <a:solidFill>
                  <a:srgbClr val="698093"/>
                </a:solidFill>
                <a:latin typeface="Avenir"/>
                <a:ea typeface="Avenir"/>
                <a:cs typeface="Avenir"/>
                <a:sym typeface="Avenir"/>
              </a:rPr>
              <a:t>					prevInput   currentInput   operator   displayed</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rPr b="1" lang="en-US" sz="3600">
                <a:solidFill>
                  <a:srgbClr val="698093"/>
                </a:solidFill>
                <a:latin typeface="Avenir"/>
                <a:ea typeface="Avenir"/>
                <a:cs typeface="Avenir"/>
                <a:sym typeface="Avenir"/>
              </a:rPr>
              <a:t>Press  3                        		 3							             3</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rPr b="1" lang="en-US" sz="3600">
                <a:solidFill>
                  <a:srgbClr val="698093"/>
                </a:solidFill>
                <a:latin typeface="Avenir"/>
                <a:ea typeface="Avenir"/>
                <a:cs typeface="Avenir"/>
                <a:sym typeface="Avenir"/>
              </a:rPr>
              <a:t>Press  +			  3											+				  3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rPr b="1" lang="en-US" sz="3600">
                <a:solidFill>
                  <a:srgbClr val="698093"/>
                </a:solidFill>
                <a:latin typeface="Avenir"/>
                <a:ea typeface="Avenir"/>
                <a:cs typeface="Avenir"/>
                <a:sym typeface="Avenir"/>
              </a:rPr>
              <a:t>Press  5			  3					 5						+	             5</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rPr b="1" lang="en-US" sz="3600">
                <a:solidFill>
                  <a:srgbClr val="698093"/>
                </a:solidFill>
                <a:latin typeface="Avenir"/>
                <a:ea typeface="Avenir"/>
                <a:cs typeface="Avenir"/>
                <a:sym typeface="Avenir"/>
              </a:rPr>
              <a:t>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rPr b="1" lang="en-US" sz="3600">
                <a:solidFill>
                  <a:srgbClr val="698093"/>
                </a:solidFill>
                <a:latin typeface="Avenir"/>
                <a:ea typeface="Avenir"/>
                <a:cs typeface="Avenir"/>
                <a:sym typeface="Avenir"/>
              </a:rPr>
              <a:t>Press  =									 8							             8</a:t>
            </a:r>
            <a:endParaRPr b="1" sz="3600">
              <a:solidFill>
                <a:srgbClr val="698093"/>
              </a:solidFill>
              <a:latin typeface="Avenir"/>
              <a:ea typeface="Avenir"/>
              <a:cs typeface="Avenir"/>
              <a:sym typeface="Avenir"/>
            </a:endParaRPr>
          </a:p>
        </p:txBody>
      </p:sp>
      <p:sp>
        <p:nvSpPr>
          <p:cNvPr id="723" name="Google Shape;723;p82"/>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How the Variables Works</a:t>
            </a:r>
            <a:endParaRPr/>
          </a:p>
        </p:txBody>
      </p:sp>
      <p:cxnSp>
        <p:nvCxnSpPr>
          <p:cNvPr id="724" name="Google Shape;724;p82"/>
          <p:cNvCxnSpPr/>
          <p:nvPr/>
        </p:nvCxnSpPr>
        <p:spPr>
          <a:xfrm flipH="1" rot="10800000">
            <a:off x="823475" y="2704450"/>
            <a:ext cx="11523600" cy="354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82"/>
          <p:cNvCxnSpPr/>
          <p:nvPr/>
        </p:nvCxnSpPr>
        <p:spPr>
          <a:xfrm flipH="1" rot="10800000">
            <a:off x="823475" y="3946538"/>
            <a:ext cx="11523600" cy="35400"/>
          </a:xfrm>
          <a:prstGeom prst="straightConnector1">
            <a:avLst/>
          </a:prstGeom>
          <a:noFill/>
          <a:ln cap="flat" cmpd="sng" w="9525">
            <a:solidFill>
              <a:schemeClr val="dk2"/>
            </a:solidFill>
            <a:prstDash val="solid"/>
            <a:round/>
            <a:headEnd len="med" w="med" type="none"/>
            <a:tailEnd len="med" w="med" type="none"/>
          </a:ln>
        </p:spPr>
      </p:cxnSp>
      <p:cxnSp>
        <p:nvCxnSpPr>
          <p:cNvPr id="726" name="Google Shape;726;p82"/>
          <p:cNvCxnSpPr/>
          <p:nvPr/>
        </p:nvCxnSpPr>
        <p:spPr>
          <a:xfrm flipH="1" rot="10800000">
            <a:off x="823475" y="5188638"/>
            <a:ext cx="11523600" cy="35400"/>
          </a:xfrm>
          <a:prstGeom prst="straightConnector1">
            <a:avLst/>
          </a:prstGeom>
          <a:noFill/>
          <a:ln cap="flat" cmpd="sng" w="9525">
            <a:solidFill>
              <a:schemeClr val="dk2"/>
            </a:solidFill>
            <a:prstDash val="solid"/>
            <a:round/>
            <a:headEnd len="med" w="med" type="none"/>
            <a:tailEnd len="med" w="med" type="none"/>
          </a:ln>
        </p:spPr>
      </p:cxnSp>
      <p:cxnSp>
        <p:nvCxnSpPr>
          <p:cNvPr id="727" name="Google Shape;727;p82"/>
          <p:cNvCxnSpPr/>
          <p:nvPr/>
        </p:nvCxnSpPr>
        <p:spPr>
          <a:xfrm flipH="1" rot="10800000">
            <a:off x="823475" y="6530188"/>
            <a:ext cx="11523600" cy="35400"/>
          </a:xfrm>
          <a:prstGeom prst="straightConnector1">
            <a:avLst/>
          </a:prstGeom>
          <a:noFill/>
          <a:ln cap="flat" cmpd="sng" w="9525">
            <a:solidFill>
              <a:schemeClr val="dk2"/>
            </a:solidFill>
            <a:prstDash val="solid"/>
            <a:round/>
            <a:headEnd len="med" w="med" type="none"/>
            <a:tailEnd len="med" w="med" type="none"/>
          </a:ln>
        </p:spPr>
      </p:cxnSp>
      <p:cxnSp>
        <p:nvCxnSpPr>
          <p:cNvPr id="728" name="Google Shape;728;p82"/>
          <p:cNvCxnSpPr/>
          <p:nvPr/>
        </p:nvCxnSpPr>
        <p:spPr>
          <a:xfrm flipH="1" rot="10800000">
            <a:off x="823475" y="7672838"/>
            <a:ext cx="11523600" cy="35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83"/>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Let’s define an “inputNumber” function and run it when a number is pressed.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In the “inputNumber” function, assign the number pressed to </a:t>
            </a:r>
            <a:r>
              <a:rPr b="1" lang="en-US" sz="3600">
                <a:solidFill>
                  <a:srgbClr val="698093"/>
                </a:solidFill>
                <a:latin typeface="Avenir"/>
                <a:ea typeface="Avenir"/>
                <a:cs typeface="Avenir"/>
                <a:sym typeface="Avenir"/>
              </a:rPr>
              <a:t>currentInput</a:t>
            </a:r>
            <a:r>
              <a:rPr b="1" lang="en-US" sz="3600">
                <a:solidFill>
                  <a:srgbClr val="698093"/>
                </a:solidFill>
                <a:latin typeface="Avenir"/>
                <a:ea typeface="Avenir"/>
                <a:cs typeface="Avenir"/>
                <a:sym typeface="Avenir"/>
              </a:rPr>
              <a:t>. Also change the argument of “updateScreen” to currentInput.</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734" name="Google Shape;734;p83"/>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Assign the Number Pressed to the currentInput Variable</a:t>
            </a:r>
            <a:endParaRPr/>
          </a:p>
        </p:txBody>
      </p:sp>
      <p:pic>
        <p:nvPicPr>
          <p:cNvPr id="735" name="Google Shape;735;p83"/>
          <p:cNvPicPr preferRelativeResize="0"/>
          <p:nvPr/>
        </p:nvPicPr>
        <p:blipFill>
          <a:blip r:embed="rId3">
            <a:alphaModFix/>
          </a:blip>
          <a:stretch>
            <a:fillRect/>
          </a:stretch>
        </p:blipFill>
        <p:spPr>
          <a:xfrm>
            <a:off x="4015387" y="5117175"/>
            <a:ext cx="5510575" cy="1401700"/>
          </a:xfrm>
          <a:prstGeom prst="rect">
            <a:avLst/>
          </a:prstGeom>
          <a:noFill/>
          <a:ln>
            <a:noFill/>
          </a:ln>
        </p:spPr>
      </p:pic>
      <p:pic>
        <p:nvPicPr>
          <p:cNvPr id="736" name="Google Shape;736;p83"/>
          <p:cNvPicPr preferRelativeResize="0"/>
          <p:nvPr/>
        </p:nvPicPr>
        <p:blipFill>
          <a:blip r:embed="rId4">
            <a:alphaModFix/>
          </a:blip>
          <a:stretch>
            <a:fillRect/>
          </a:stretch>
        </p:blipFill>
        <p:spPr>
          <a:xfrm>
            <a:off x="2764300" y="6823653"/>
            <a:ext cx="8500949" cy="2731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84"/>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Now you can input a number and update the screen but cannot input more than 2 digit numbers at the moment.</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This can be solved using string concatenation, because a number stored in the “currentInput” variable is a string.</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742" name="Google Shape;742;p84"/>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Enable to Input More than 2 Digit Numbers</a:t>
            </a:r>
            <a:endParaRPr/>
          </a:p>
        </p:txBody>
      </p:sp>
      <p:pic>
        <p:nvPicPr>
          <p:cNvPr id="743" name="Google Shape;743;p84"/>
          <p:cNvPicPr preferRelativeResize="0"/>
          <p:nvPr/>
        </p:nvPicPr>
        <p:blipFill>
          <a:blip r:embed="rId3">
            <a:alphaModFix/>
          </a:blip>
          <a:stretch>
            <a:fillRect/>
          </a:stretch>
        </p:blipFill>
        <p:spPr>
          <a:xfrm>
            <a:off x="2741550" y="6451789"/>
            <a:ext cx="8058250" cy="2014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85"/>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There is a problem that the number displayed can start with 0. Let’s fix this using an </a:t>
            </a:r>
            <a:r>
              <a:rPr b="1" lang="en-US" sz="3600">
                <a:solidFill>
                  <a:srgbClr val="698093"/>
                </a:solidFill>
                <a:highlight>
                  <a:srgbClr val="D9D9D9"/>
                </a:highlight>
                <a:latin typeface="Avenir"/>
                <a:ea typeface="Avenir"/>
                <a:cs typeface="Avenir"/>
                <a:sym typeface="Avenir"/>
              </a:rPr>
              <a:t>if statement</a:t>
            </a:r>
            <a:r>
              <a:rPr b="1" lang="en-US" sz="3600">
                <a:solidFill>
                  <a:srgbClr val="698093"/>
                </a:solidFill>
                <a:latin typeface="Avenir"/>
                <a:ea typeface="Avenir"/>
                <a:cs typeface="Avenir"/>
                <a:sym typeface="Avenir"/>
              </a:rPr>
              <a:t>.</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749" name="Google Shape;749;p85"/>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 problem when 0 is pressed first</a:t>
            </a:r>
            <a:endParaRPr/>
          </a:p>
        </p:txBody>
      </p:sp>
      <p:pic>
        <p:nvPicPr>
          <p:cNvPr id="750" name="Google Shape;750;p85"/>
          <p:cNvPicPr preferRelativeResize="0"/>
          <p:nvPr/>
        </p:nvPicPr>
        <p:blipFill>
          <a:blip r:embed="rId3">
            <a:alphaModFix/>
          </a:blip>
          <a:stretch>
            <a:fillRect/>
          </a:stretch>
        </p:blipFill>
        <p:spPr>
          <a:xfrm>
            <a:off x="8218800" y="3613913"/>
            <a:ext cx="4076700" cy="5057775"/>
          </a:xfrm>
          <a:prstGeom prst="rect">
            <a:avLst/>
          </a:prstGeom>
          <a:noFill/>
          <a:ln>
            <a:noFill/>
          </a:ln>
        </p:spPr>
      </p:pic>
      <p:pic>
        <p:nvPicPr>
          <p:cNvPr id="751" name="Google Shape;751;p85"/>
          <p:cNvPicPr preferRelativeResize="0"/>
          <p:nvPr/>
        </p:nvPicPr>
        <p:blipFill>
          <a:blip r:embed="rId4">
            <a:alphaModFix/>
          </a:blip>
          <a:stretch>
            <a:fillRect/>
          </a:stretch>
        </p:blipFill>
        <p:spPr>
          <a:xfrm>
            <a:off x="823474" y="4089350"/>
            <a:ext cx="6734725" cy="3535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86"/>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Let’s move on to the operator part. First thing you should do is the same as the number part. Get &lt;button&gt; elements with “operator” class and add click event to each operator button.</a:t>
            </a:r>
            <a:br>
              <a:rPr b="1" lang="en-US" sz="3600">
                <a:solidFill>
                  <a:srgbClr val="698093"/>
                </a:solidFill>
                <a:latin typeface="Avenir"/>
                <a:ea typeface="Avenir"/>
                <a:cs typeface="Avenir"/>
                <a:sym typeface="Avenir"/>
              </a:rPr>
            </a:b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Don’t forget to check that the code is working in the console.</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757" name="Google Shape;757;p86"/>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Click event to operator buttons</a:t>
            </a:r>
            <a:endParaRPr/>
          </a:p>
        </p:txBody>
      </p:sp>
      <p:pic>
        <p:nvPicPr>
          <p:cNvPr id="758" name="Google Shape;758;p86"/>
          <p:cNvPicPr preferRelativeResize="0"/>
          <p:nvPr/>
        </p:nvPicPr>
        <p:blipFill>
          <a:blip r:embed="rId3">
            <a:alphaModFix/>
          </a:blip>
          <a:stretch>
            <a:fillRect/>
          </a:stretch>
        </p:blipFill>
        <p:spPr>
          <a:xfrm>
            <a:off x="2184700" y="5746800"/>
            <a:ext cx="9639300" cy="3105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2"/>
          <p:cNvSpPr txBox="1"/>
          <p:nvPr>
            <p:ph type="title"/>
          </p:nvPr>
        </p:nvSpPr>
        <p:spPr>
          <a:xfrm>
            <a:off x="1217350" y="176800"/>
            <a:ext cx="97074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JavaScript Front-end Frameworks/Libraries</a:t>
            </a:r>
            <a:endParaRPr/>
          </a:p>
        </p:txBody>
      </p:sp>
      <p:sp>
        <p:nvSpPr>
          <p:cNvPr id="436" name="Google Shape;436;p42"/>
          <p:cNvSpPr txBox="1"/>
          <p:nvPr/>
        </p:nvSpPr>
        <p:spPr>
          <a:xfrm>
            <a:off x="1116275" y="1262650"/>
            <a:ext cx="11601900" cy="8124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Char char="❏"/>
            </a:pPr>
            <a:r>
              <a:rPr b="1" lang="en-US" sz="3600">
                <a:solidFill>
                  <a:srgbClr val="698093"/>
                </a:solidFill>
                <a:latin typeface="Avenir"/>
                <a:ea typeface="Avenir"/>
                <a:cs typeface="Avenir"/>
                <a:sym typeface="Avenir"/>
              </a:rPr>
              <a:t>Ja</a:t>
            </a:r>
            <a:r>
              <a:rPr lang="en-US" sz="3600">
                <a:solidFill>
                  <a:srgbClr val="698093"/>
                </a:solidFill>
                <a:latin typeface="Helvetica Neue"/>
                <a:ea typeface="Helvetica Neue"/>
                <a:cs typeface="Helvetica Neue"/>
                <a:sym typeface="Helvetica Neue"/>
              </a:rPr>
              <a:t>vaScript has been continuously evolving and many frameworks/libraries were developed to make building a dynamic website easy.</a:t>
            </a:r>
            <a:endParaRPr sz="3600">
              <a:solidFill>
                <a:srgbClr val="698093"/>
              </a:solidFill>
              <a:latin typeface="Helvetica Neue"/>
              <a:ea typeface="Helvetica Neue"/>
              <a:cs typeface="Helvetica Neue"/>
              <a:sym typeface="Helvetica Neue"/>
            </a:endParaRPr>
          </a:p>
          <a:p>
            <a:pPr indent="0" lvl="0" marL="457200" rtl="0" algn="l">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3 top JavaScript front-end frameworks are React, Vue and Angular. Progate is built with React.</a:t>
            </a:r>
            <a:endParaRPr sz="3600">
              <a:solidFill>
                <a:srgbClr val="698093"/>
              </a:solidFill>
              <a:latin typeface="Helvetica Neue"/>
              <a:ea typeface="Helvetica Neue"/>
              <a:cs typeface="Helvetica Neue"/>
              <a:sym typeface="Helvetica Neue"/>
            </a:endParaRPr>
          </a:p>
          <a:p>
            <a:pPr indent="0" lvl="0" marL="457200" rtl="0" algn="l">
              <a:spcBef>
                <a:spcPts val="0"/>
              </a:spcBef>
              <a:spcAft>
                <a:spcPts val="0"/>
              </a:spcAft>
              <a:buNone/>
            </a:pPr>
            <a:r>
              <a:rPr lang="en-US" sz="3000">
                <a:solidFill>
                  <a:srgbClr val="698093"/>
                </a:solidFill>
                <a:latin typeface="Helvetica Neue"/>
                <a:ea typeface="Helvetica Neue"/>
                <a:cs typeface="Helvetica Neue"/>
                <a:sym typeface="Helvetica Neue"/>
              </a:rPr>
              <a:t>(Front-end is everything involved with what you see in the browser.)</a:t>
            </a:r>
            <a:endParaRPr sz="3000">
              <a:solidFill>
                <a:srgbClr val="698093"/>
              </a:solidFill>
              <a:latin typeface="Helvetica Neue"/>
              <a:ea typeface="Helvetica Neue"/>
              <a:cs typeface="Helvetica Neue"/>
              <a:sym typeface="Helvetica Neue"/>
            </a:endParaRPr>
          </a:p>
          <a:p>
            <a:pPr indent="0" lvl="0" marL="0" rtl="0" algn="l">
              <a:spcBef>
                <a:spcPts val="0"/>
              </a:spcBef>
              <a:spcAft>
                <a:spcPts val="0"/>
              </a:spcAft>
              <a:buNone/>
            </a:pPr>
            <a:r>
              <a:rPr lang="en-US" sz="3600">
                <a:solidFill>
                  <a:srgbClr val="698093"/>
                </a:solidFill>
                <a:latin typeface="Helvetica Neue"/>
                <a:ea typeface="Helvetica Neue"/>
                <a:cs typeface="Helvetica Neue"/>
                <a:sym typeface="Helvetica Neue"/>
              </a:rPr>
              <a:t>	</a:t>
            </a:r>
            <a:endParaRPr sz="3600">
              <a:solidFill>
                <a:srgbClr val="698093"/>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437" name="Google Shape;437;p42"/>
          <p:cNvPicPr preferRelativeResize="0"/>
          <p:nvPr/>
        </p:nvPicPr>
        <p:blipFill>
          <a:blip r:embed="rId3">
            <a:alphaModFix/>
          </a:blip>
          <a:stretch>
            <a:fillRect/>
          </a:stretch>
        </p:blipFill>
        <p:spPr>
          <a:xfrm>
            <a:off x="1217350" y="6253175"/>
            <a:ext cx="3397575" cy="2397050"/>
          </a:xfrm>
          <a:prstGeom prst="rect">
            <a:avLst/>
          </a:prstGeom>
          <a:noFill/>
          <a:ln>
            <a:noFill/>
          </a:ln>
        </p:spPr>
      </p:pic>
      <p:pic>
        <p:nvPicPr>
          <p:cNvPr id="438" name="Google Shape;438;p42"/>
          <p:cNvPicPr preferRelativeResize="0"/>
          <p:nvPr/>
        </p:nvPicPr>
        <p:blipFill>
          <a:blip r:embed="rId4">
            <a:alphaModFix/>
          </a:blip>
          <a:stretch>
            <a:fillRect/>
          </a:stretch>
        </p:blipFill>
        <p:spPr>
          <a:xfrm>
            <a:off x="9023425" y="6253175"/>
            <a:ext cx="2397050" cy="2397050"/>
          </a:xfrm>
          <a:prstGeom prst="rect">
            <a:avLst/>
          </a:prstGeom>
          <a:noFill/>
          <a:ln>
            <a:noFill/>
          </a:ln>
        </p:spPr>
      </p:pic>
      <p:pic>
        <p:nvPicPr>
          <p:cNvPr id="439" name="Google Shape;439;p42"/>
          <p:cNvPicPr preferRelativeResize="0"/>
          <p:nvPr/>
        </p:nvPicPr>
        <p:blipFill>
          <a:blip r:embed="rId5">
            <a:alphaModFix/>
          </a:blip>
          <a:stretch>
            <a:fillRect/>
          </a:stretch>
        </p:blipFill>
        <p:spPr>
          <a:xfrm>
            <a:off x="5366350" y="6560233"/>
            <a:ext cx="2090000" cy="2090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87"/>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Let’s define an “inputOperator” function. What we want to do in the function is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13716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Assign the value stored in </a:t>
            </a:r>
            <a:r>
              <a:rPr b="1" lang="en-US" sz="3600">
                <a:solidFill>
                  <a:srgbClr val="698093"/>
                </a:solidFill>
                <a:latin typeface="Avenir"/>
                <a:ea typeface="Avenir"/>
                <a:cs typeface="Avenir"/>
                <a:sym typeface="Avenir"/>
              </a:rPr>
              <a:t>currentInput</a:t>
            </a:r>
            <a:r>
              <a:rPr b="1" lang="en-US" sz="3600">
                <a:solidFill>
                  <a:srgbClr val="698093"/>
                </a:solidFill>
                <a:latin typeface="Avenir"/>
                <a:ea typeface="Avenir"/>
                <a:cs typeface="Avenir"/>
                <a:sym typeface="Avenir"/>
              </a:rPr>
              <a:t> to </a:t>
            </a:r>
            <a:r>
              <a:rPr b="1" lang="en-US" sz="3600">
                <a:solidFill>
                  <a:srgbClr val="698093"/>
                </a:solidFill>
                <a:latin typeface="Avenir"/>
                <a:ea typeface="Avenir"/>
                <a:cs typeface="Avenir"/>
                <a:sym typeface="Avenir"/>
              </a:rPr>
              <a:t>prevInput</a:t>
            </a:r>
            <a:r>
              <a:rPr b="1" lang="en-US" sz="3600">
                <a:solidFill>
                  <a:srgbClr val="698093"/>
                </a:solidFill>
                <a:latin typeface="Avenir"/>
                <a:ea typeface="Avenir"/>
                <a:cs typeface="Avenir"/>
                <a:sym typeface="Avenir"/>
              </a:rPr>
              <a:t>.</a:t>
            </a:r>
            <a:endParaRPr b="1" sz="3600">
              <a:solidFill>
                <a:srgbClr val="698093"/>
              </a:solidFill>
              <a:latin typeface="Avenir"/>
              <a:ea typeface="Avenir"/>
              <a:cs typeface="Avenir"/>
              <a:sym typeface="Avenir"/>
            </a:endParaRPr>
          </a:p>
          <a:p>
            <a:pPr indent="-457200" lvl="0" marL="13716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Assign the operator, passed as an argument, to calculationOperator.</a:t>
            </a:r>
            <a:endParaRPr b="1" sz="3600">
              <a:solidFill>
                <a:srgbClr val="698093"/>
              </a:solidFill>
              <a:latin typeface="Avenir"/>
              <a:ea typeface="Avenir"/>
              <a:cs typeface="Avenir"/>
              <a:sym typeface="Avenir"/>
            </a:endParaRPr>
          </a:p>
          <a:p>
            <a:pPr indent="-457200" lvl="0" marL="1371600" rtl="0" algn="l">
              <a:lnSpc>
                <a:spcPct val="115000"/>
              </a:lnSpc>
              <a:spcBef>
                <a:spcPts val="0"/>
              </a:spcBef>
              <a:spcAft>
                <a:spcPts val="0"/>
              </a:spcAft>
              <a:buClr>
                <a:srgbClr val="698093"/>
              </a:buClr>
              <a:buSzPts val="3600"/>
              <a:buFont typeface="Avenir"/>
              <a:buAutoNum type="arabicPeriod"/>
            </a:pPr>
            <a:r>
              <a:rPr b="1" lang="en-US" sz="3600">
                <a:solidFill>
                  <a:srgbClr val="698093"/>
                </a:solidFill>
                <a:latin typeface="Avenir"/>
                <a:ea typeface="Avenir"/>
                <a:cs typeface="Avenir"/>
                <a:sym typeface="Avenir"/>
              </a:rPr>
              <a:t>Assign 0 to the </a:t>
            </a:r>
            <a:r>
              <a:rPr b="1" lang="en-US" sz="3600">
                <a:solidFill>
                  <a:srgbClr val="698093"/>
                </a:solidFill>
                <a:latin typeface="Avenir"/>
                <a:ea typeface="Avenir"/>
                <a:cs typeface="Avenir"/>
                <a:sym typeface="Avenir"/>
              </a:rPr>
              <a:t>currentInput</a:t>
            </a:r>
            <a:r>
              <a:rPr b="1" lang="en-US" sz="3600">
                <a:solidFill>
                  <a:srgbClr val="698093"/>
                </a:solidFill>
                <a:latin typeface="Avenir"/>
                <a:ea typeface="Avenir"/>
                <a:cs typeface="Avenir"/>
                <a:sym typeface="Avenir"/>
              </a:rPr>
              <a:t>.</a:t>
            </a:r>
            <a:endParaRPr b="1" sz="3600">
              <a:solidFill>
                <a:srgbClr val="698093"/>
              </a:solidFill>
              <a:latin typeface="Avenir"/>
              <a:ea typeface="Avenir"/>
              <a:cs typeface="Avenir"/>
              <a:sym typeface="Avenir"/>
            </a:endParaRPr>
          </a:p>
          <a:p>
            <a:pPr indent="0" lvl="0" marL="228600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764" name="Google Shape;764;p87"/>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Define inputOperator function</a:t>
            </a:r>
            <a:endParaRPr/>
          </a:p>
        </p:txBody>
      </p:sp>
      <p:pic>
        <p:nvPicPr>
          <p:cNvPr id="765" name="Google Shape;765;p87"/>
          <p:cNvPicPr preferRelativeResize="0"/>
          <p:nvPr/>
        </p:nvPicPr>
        <p:blipFill>
          <a:blip r:embed="rId3">
            <a:alphaModFix/>
          </a:blip>
          <a:stretch>
            <a:fillRect/>
          </a:stretch>
        </p:blipFill>
        <p:spPr>
          <a:xfrm>
            <a:off x="2744475" y="6607200"/>
            <a:ext cx="8257775" cy="2832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88"/>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Run the </a:t>
            </a:r>
            <a:r>
              <a:rPr b="1" lang="en-US" sz="3600">
                <a:solidFill>
                  <a:srgbClr val="698093"/>
                </a:solidFill>
                <a:latin typeface="Avenir"/>
                <a:ea typeface="Avenir"/>
                <a:cs typeface="Avenir"/>
                <a:sym typeface="Avenir"/>
              </a:rPr>
              <a:t>“inputOperator</a:t>
            </a:r>
            <a:r>
              <a:rPr b="1" lang="en-US" sz="3600">
                <a:solidFill>
                  <a:srgbClr val="698093"/>
                </a:solidFill>
                <a:latin typeface="Avenir"/>
                <a:ea typeface="Avenir"/>
                <a:cs typeface="Avenir"/>
                <a:sym typeface="Avenir"/>
              </a:rPr>
              <a:t>” function when an operator is clicked.</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We don’t call updateScreen this time because we want to keep showing the previous number.</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50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771" name="Google Shape;771;p88"/>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Run</a:t>
            </a:r>
            <a:r>
              <a:rPr lang="en-US">
                <a:solidFill>
                  <a:schemeClr val="dk1"/>
                </a:solidFill>
              </a:rPr>
              <a:t> inputOperator Function When an Operator is Clicked</a:t>
            </a:r>
            <a:endParaRPr/>
          </a:p>
        </p:txBody>
      </p:sp>
      <p:pic>
        <p:nvPicPr>
          <p:cNvPr id="772" name="Google Shape;772;p88"/>
          <p:cNvPicPr preferRelativeResize="0"/>
          <p:nvPr/>
        </p:nvPicPr>
        <p:blipFill>
          <a:blip r:embed="rId3">
            <a:alphaModFix/>
          </a:blip>
          <a:stretch>
            <a:fillRect/>
          </a:stretch>
        </p:blipFill>
        <p:spPr>
          <a:xfrm>
            <a:off x="1951025" y="5186750"/>
            <a:ext cx="9639300" cy="3238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89"/>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6000">
                <a:solidFill>
                  <a:srgbClr val="666666"/>
                </a:solidFill>
                <a:latin typeface="Avenir"/>
                <a:ea typeface="Avenir"/>
                <a:cs typeface="Avenir"/>
                <a:sym typeface="Avenir"/>
              </a:rPr>
              <a:t>Step 5:</a:t>
            </a:r>
            <a:endParaRPr b="1" sz="6000">
              <a:solidFill>
                <a:srgbClr val="666666"/>
              </a:solidFill>
              <a:latin typeface="Avenir"/>
              <a:ea typeface="Avenir"/>
              <a:cs typeface="Avenir"/>
              <a:sym typeface="Avenir"/>
            </a:endParaRPr>
          </a:p>
          <a:p>
            <a:pPr indent="0" lvl="0" marL="0" rtl="0" algn="l">
              <a:lnSpc>
                <a:spcPct val="150000"/>
              </a:lnSpc>
              <a:spcBef>
                <a:spcPts val="0"/>
              </a:spcBef>
              <a:spcAft>
                <a:spcPts val="0"/>
              </a:spcAft>
              <a:buClr>
                <a:schemeClr val="dk1"/>
              </a:buClr>
              <a:buSzPts val="1100"/>
              <a:buFont typeface="Arial"/>
              <a:buNone/>
            </a:pPr>
            <a:r>
              <a:rPr b="1" lang="en-US" sz="4800">
                <a:solidFill>
                  <a:srgbClr val="698093"/>
                </a:solidFill>
                <a:latin typeface="Avenir"/>
                <a:ea typeface="Avenir"/>
                <a:cs typeface="Avenir"/>
                <a:sym typeface="Avenir"/>
              </a:rPr>
              <a:t>Enable to calculate numbers</a:t>
            </a:r>
            <a:endParaRPr b="1" sz="4800">
              <a:solidFill>
                <a:srgbClr val="698093"/>
              </a:solidFill>
              <a:latin typeface="Avenir"/>
              <a:ea typeface="Avenir"/>
              <a:cs typeface="Avenir"/>
              <a:sym typeface="Avenir"/>
            </a:endParaRPr>
          </a:p>
        </p:txBody>
      </p:sp>
      <p:sp>
        <p:nvSpPr>
          <p:cNvPr id="778" name="Google Shape;778;p89"/>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Build a Calculator App</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90"/>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Now that we have 2 numbers and an operator stored in the 3 variables, let’s make it possible to calculate the numbers in this step.</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What we should do is define a “calculate” function and run it when the equal button is pressed.</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784" name="Google Shape;784;p90"/>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What to do in this step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91"/>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Get an element and add a click event to it. This time there is only one button with ”equal-sign”, so we will use querySelector instead of querySelectorAll.</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790" name="Google Shape;790;p91"/>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Add click event to equal button</a:t>
            </a:r>
            <a:endParaRPr/>
          </a:p>
        </p:txBody>
      </p:sp>
      <p:pic>
        <p:nvPicPr>
          <p:cNvPr id="791" name="Google Shape;791;p91"/>
          <p:cNvPicPr preferRelativeResize="0"/>
          <p:nvPr/>
        </p:nvPicPr>
        <p:blipFill>
          <a:blip r:embed="rId3">
            <a:alphaModFix/>
          </a:blip>
          <a:stretch>
            <a:fillRect/>
          </a:stretch>
        </p:blipFill>
        <p:spPr>
          <a:xfrm>
            <a:off x="1846550" y="4471475"/>
            <a:ext cx="9696450" cy="23812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92"/>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Let’s define a calculate function. There are 4 patterns of calculation, which are addition, subtraction, multiplication and division. Add 4 cases depending on the value stored in calculationOperator variable.</a:t>
            </a:r>
            <a:endParaRPr b="1" sz="3600">
              <a:solidFill>
                <a:srgbClr val="698093"/>
              </a:solidFill>
              <a:latin typeface="Avenir"/>
              <a:ea typeface="Avenir"/>
              <a:cs typeface="Avenir"/>
              <a:sym typeface="Avenir"/>
            </a:endParaRPr>
          </a:p>
        </p:txBody>
      </p:sp>
      <p:sp>
        <p:nvSpPr>
          <p:cNvPr id="797" name="Google Shape;797;p92"/>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Define calculate Function</a:t>
            </a:r>
            <a:endParaRPr/>
          </a:p>
        </p:txBody>
      </p:sp>
      <p:pic>
        <p:nvPicPr>
          <p:cNvPr id="798" name="Google Shape;798;p92"/>
          <p:cNvPicPr preferRelativeResize="0"/>
          <p:nvPr/>
        </p:nvPicPr>
        <p:blipFill>
          <a:blip r:embed="rId3">
            <a:alphaModFix/>
          </a:blip>
          <a:stretch>
            <a:fillRect/>
          </a:stretch>
        </p:blipFill>
        <p:spPr>
          <a:xfrm>
            <a:off x="3935539" y="3777025"/>
            <a:ext cx="5133724" cy="5976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93"/>
          <p:cNvSpPr txBox="1"/>
          <p:nvPr/>
        </p:nvSpPr>
        <p:spPr>
          <a:xfrm>
            <a:off x="823475" y="1079675"/>
            <a:ext cx="55398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The result of the calculation should be shown in the screen. </a:t>
            </a:r>
            <a:r>
              <a:rPr b="1" lang="en-US" sz="3600">
                <a:solidFill>
                  <a:srgbClr val="698093"/>
                </a:solidFill>
                <a:latin typeface="Avenir"/>
                <a:ea typeface="Avenir"/>
                <a:cs typeface="Avenir"/>
                <a:sym typeface="Avenir"/>
              </a:rPr>
              <a:t>Let’s update the currentInput variable with the result.</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Also the value contained in calculationOperator should be empty.</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804" name="Google Shape;804;p93"/>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Store the Calculation Result to currentInput</a:t>
            </a:r>
            <a:endParaRPr/>
          </a:p>
        </p:txBody>
      </p:sp>
      <p:pic>
        <p:nvPicPr>
          <p:cNvPr id="805" name="Google Shape;805;p93"/>
          <p:cNvPicPr preferRelativeResize="0"/>
          <p:nvPr/>
        </p:nvPicPr>
        <p:blipFill>
          <a:blip r:embed="rId3">
            <a:alphaModFix/>
          </a:blip>
          <a:stretch>
            <a:fillRect/>
          </a:stretch>
        </p:blipFill>
        <p:spPr>
          <a:xfrm>
            <a:off x="6591875" y="1314600"/>
            <a:ext cx="5839225" cy="757939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94"/>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Run the calculate function when the equal button is clicked. And update the screen after calculation.</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811" name="Google Shape;811;p94"/>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Run</a:t>
            </a:r>
            <a:r>
              <a:rPr lang="en-US">
                <a:solidFill>
                  <a:schemeClr val="dk1"/>
                </a:solidFill>
              </a:rPr>
              <a:t> calculate Function When Equal Button is Pressed </a:t>
            </a:r>
            <a:endParaRPr/>
          </a:p>
        </p:txBody>
      </p:sp>
      <p:pic>
        <p:nvPicPr>
          <p:cNvPr id="812" name="Google Shape;812;p94"/>
          <p:cNvPicPr preferRelativeResize="0"/>
          <p:nvPr/>
        </p:nvPicPr>
        <p:blipFill>
          <a:blip r:embed="rId3">
            <a:alphaModFix/>
          </a:blip>
          <a:stretch>
            <a:fillRect/>
          </a:stretch>
        </p:blipFill>
        <p:spPr>
          <a:xfrm>
            <a:off x="1580025" y="4225800"/>
            <a:ext cx="9844749" cy="2842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Google Shape;817;p95"/>
          <p:cNvSpPr txBox="1"/>
          <p:nvPr/>
        </p:nvSpPr>
        <p:spPr>
          <a:xfrm>
            <a:off x="823475" y="1079675"/>
            <a:ext cx="11894400" cy="82347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Since the numbers are stored as strings, the addition doesn’t work. To avoid string concatenation this time, you need to change the numbers to integers. It can be done with </a:t>
            </a:r>
            <a:r>
              <a:rPr b="1" lang="en-US" sz="3600">
                <a:solidFill>
                  <a:srgbClr val="698093"/>
                </a:solidFill>
                <a:highlight>
                  <a:srgbClr val="D9D9D9"/>
                </a:highlight>
                <a:latin typeface="Avenir"/>
                <a:ea typeface="Avenir"/>
                <a:cs typeface="Avenir"/>
                <a:sym typeface="Avenir"/>
              </a:rPr>
              <a:t>parseInt</a:t>
            </a:r>
            <a:r>
              <a:rPr b="1" lang="en-US" sz="3600">
                <a:solidFill>
                  <a:srgbClr val="698093"/>
                </a:solidFill>
                <a:latin typeface="Avenir"/>
                <a:ea typeface="Avenir"/>
                <a:cs typeface="Avenir"/>
                <a:sym typeface="Avenir"/>
              </a:rPr>
              <a:t> method.</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a:p>
            <a:pPr indent="0" lvl="0" marL="0" rtl="0" algn="l">
              <a:lnSpc>
                <a:spcPct val="115000"/>
              </a:lnSpc>
              <a:spcBef>
                <a:spcPts val="0"/>
              </a:spcBef>
              <a:spcAft>
                <a:spcPts val="0"/>
              </a:spcAft>
              <a:buNone/>
            </a:pPr>
            <a:r>
              <a:t/>
            </a:r>
            <a:endParaRPr b="1" sz="3600">
              <a:solidFill>
                <a:srgbClr val="698093"/>
              </a:solidFill>
              <a:latin typeface="Avenir"/>
              <a:ea typeface="Avenir"/>
              <a:cs typeface="Avenir"/>
              <a:sym typeface="Avenir"/>
            </a:endParaRPr>
          </a:p>
        </p:txBody>
      </p:sp>
      <p:sp>
        <p:nvSpPr>
          <p:cNvPr id="818" name="Google Shape;818;p95"/>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Solve a Problem on Addition</a:t>
            </a:r>
            <a:endParaRPr/>
          </a:p>
        </p:txBody>
      </p:sp>
      <p:pic>
        <p:nvPicPr>
          <p:cNvPr id="819" name="Google Shape;819;p95"/>
          <p:cNvPicPr preferRelativeResize="0"/>
          <p:nvPr/>
        </p:nvPicPr>
        <p:blipFill>
          <a:blip r:embed="rId3">
            <a:alphaModFix/>
          </a:blip>
          <a:stretch>
            <a:fillRect/>
          </a:stretch>
        </p:blipFill>
        <p:spPr>
          <a:xfrm>
            <a:off x="2762801" y="4032846"/>
            <a:ext cx="8002800" cy="5617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96"/>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WE DID IT!!!!!!!!!!!!!!!!!!!</a:t>
            </a:r>
            <a:endParaRPr/>
          </a:p>
        </p:txBody>
      </p:sp>
      <p:pic>
        <p:nvPicPr>
          <p:cNvPr id="825" name="Google Shape;825;p96"/>
          <p:cNvPicPr preferRelativeResize="0"/>
          <p:nvPr/>
        </p:nvPicPr>
        <p:blipFill>
          <a:blip r:embed="rId3">
            <a:alphaModFix/>
          </a:blip>
          <a:stretch>
            <a:fillRect/>
          </a:stretch>
        </p:blipFill>
        <p:spPr>
          <a:xfrm>
            <a:off x="733000" y="1397450"/>
            <a:ext cx="11538800" cy="759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3"/>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JavaScript working on server side</a:t>
            </a:r>
            <a:endParaRPr/>
          </a:p>
        </p:txBody>
      </p:sp>
      <p:sp>
        <p:nvSpPr>
          <p:cNvPr id="445" name="Google Shape;445;p43"/>
          <p:cNvSpPr txBox="1"/>
          <p:nvPr/>
        </p:nvSpPr>
        <p:spPr>
          <a:xfrm>
            <a:off x="1116275" y="1262650"/>
            <a:ext cx="11601900" cy="81249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698093"/>
              </a:buClr>
              <a:buSzPts val="3600"/>
              <a:buChar char="❏"/>
            </a:pPr>
            <a:r>
              <a:rPr b="1" lang="en-US" sz="3600">
                <a:solidFill>
                  <a:srgbClr val="698093"/>
                </a:solidFill>
                <a:latin typeface="Avenir"/>
                <a:ea typeface="Avenir"/>
                <a:cs typeface="Avenir"/>
                <a:sym typeface="Avenir"/>
              </a:rPr>
              <a:t>Node.js makes it possible to use Ja</a:t>
            </a:r>
            <a:r>
              <a:rPr lang="en-US" sz="3600">
                <a:solidFill>
                  <a:srgbClr val="698093"/>
                </a:solidFill>
                <a:latin typeface="Helvetica Neue"/>
                <a:ea typeface="Helvetica Neue"/>
                <a:cs typeface="Helvetica Neue"/>
                <a:sym typeface="Helvetica Neue"/>
              </a:rPr>
              <a:t>vaScript on server side.  </a:t>
            </a:r>
            <a:endParaRPr sz="3600">
              <a:solidFill>
                <a:srgbClr val="698093"/>
              </a:solidFill>
              <a:latin typeface="Helvetica Neue"/>
              <a:ea typeface="Helvetica Neue"/>
              <a:cs typeface="Helvetica Neue"/>
              <a:sym typeface="Helvetica Neue"/>
            </a:endParaRPr>
          </a:p>
          <a:p>
            <a:pPr indent="0" lvl="0" marL="0" rtl="0" algn="l">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457200" lvl="0" marL="457200" rtl="0" algn="l">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The idea of using JavaScript only on front side was changed. You have a choice to use JavaScript instead of Ruby, Java, and Python, which are known for server side languages.</a:t>
            </a:r>
            <a:endParaRPr sz="3600">
              <a:solidFill>
                <a:srgbClr val="698093"/>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p:txBody>
      </p:sp>
      <p:pic>
        <p:nvPicPr>
          <p:cNvPr id="446" name="Google Shape;446;p43"/>
          <p:cNvPicPr preferRelativeResize="0"/>
          <p:nvPr/>
        </p:nvPicPr>
        <p:blipFill>
          <a:blip r:embed="rId3">
            <a:alphaModFix/>
          </a:blip>
          <a:stretch>
            <a:fillRect/>
          </a:stretch>
        </p:blipFill>
        <p:spPr>
          <a:xfrm>
            <a:off x="4986375" y="6847800"/>
            <a:ext cx="3032025" cy="1856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97"/>
          <p:cNvSpPr txBox="1"/>
          <p:nvPr/>
        </p:nvSpPr>
        <p:spPr>
          <a:xfrm>
            <a:off x="823475" y="1079675"/>
            <a:ext cx="11894400" cy="27300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Avenir"/>
              <a:buChar char="❏"/>
            </a:pPr>
            <a:r>
              <a:rPr b="1" lang="en-US" sz="3600">
                <a:solidFill>
                  <a:srgbClr val="698093"/>
                </a:solidFill>
                <a:latin typeface="Avenir"/>
                <a:ea typeface="Avenir"/>
                <a:cs typeface="Avenir"/>
                <a:sym typeface="Avenir"/>
              </a:rPr>
              <a:t>Now you understand the basic concept of JavaScript and how to build a simple application in your local environment combining HTML, CSS and plain JavaScript. </a:t>
            </a:r>
            <a:endParaRPr b="1" sz="3600">
              <a:solidFill>
                <a:srgbClr val="698093"/>
              </a:solidFill>
              <a:latin typeface="Avenir"/>
              <a:ea typeface="Avenir"/>
              <a:cs typeface="Avenir"/>
              <a:sym typeface="Avenir"/>
            </a:endParaRPr>
          </a:p>
        </p:txBody>
      </p:sp>
      <p:sp>
        <p:nvSpPr>
          <p:cNvPr id="831" name="Google Shape;831;p97"/>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Next Steps to Learn More </a:t>
            </a:r>
            <a:endParaRPr/>
          </a:p>
        </p:txBody>
      </p:sp>
      <p:pic>
        <p:nvPicPr>
          <p:cNvPr id="832" name="Google Shape;832;p97"/>
          <p:cNvPicPr preferRelativeResize="0"/>
          <p:nvPr/>
        </p:nvPicPr>
        <p:blipFill>
          <a:blip r:embed="rId3">
            <a:alphaModFix/>
          </a:blip>
          <a:stretch>
            <a:fillRect/>
          </a:stretch>
        </p:blipFill>
        <p:spPr>
          <a:xfrm>
            <a:off x="4566708" y="7275268"/>
            <a:ext cx="3947479" cy="1721832"/>
          </a:xfrm>
          <a:prstGeom prst="rect">
            <a:avLst/>
          </a:prstGeom>
          <a:noFill/>
          <a:ln>
            <a:noFill/>
          </a:ln>
        </p:spPr>
      </p:pic>
      <p:pic>
        <p:nvPicPr>
          <p:cNvPr id="833" name="Google Shape;833;p97"/>
          <p:cNvPicPr preferRelativeResize="0"/>
          <p:nvPr/>
        </p:nvPicPr>
        <p:blipFill>
          <a:blip r:embed="rId4">
            <a:alphaModFix/>
          </a:blip>
          <a:stretch>
            <a:fillRect/>
          </a:stretch>
        </p:blipFill>
        <p:spPr>
          <a:xfrm>
            <a:off x="5247962" y="4608150"/>
            <a:ext cx="2441546" cy="2399202"/>
          </a:xfrm>
          <a:prstGeom prst="rect">
            <a:avLst/>
          </a:prstGeom>
          <a:noFill/>
          <a:ln>
            <a:noFill/>
          </a:ln>
        </p:spPr>
      </p:pic>
      <p:pic>
        <p:nvPicPr>
          <p:cNvPr id="834" name="Google Shape;834;p97"/>
          <p:cNvPicPr preferRelativeResize="0"/>
          <p:nvPr/>
        </p:nvPicPr>
        <p:blipFill>
          <a:blip r:embed="rId5">
            <a:alphaModFix/>
          </a:blip>
          <a:stretch>
            <a:fillRect/>
          </a:stretch>
        </p:blipFill>
        <p:spPr>
          <a:xfrm>
            <a:off x="2228098" y="6087844"/>
            <a:ext cx="2582333" cy="2537541"/>
          </a:xfrm>
          <a:prstGeom prst="rect">
            <a:avLst/>
          </a:prstGeom>
          <a:noFill/>
          <a:ln>
            <a:noFill/>
          </a:ln>
        </p:spPr>
      </p:pic>
      <p:pic>
        <p:nvPicPr>
          <p:cNvPr id="835" name="Google Shape;835;p97"/>
          <p:cNvPicPr preferRelativeResize="0"/>
          <p:nvPr/>
        </p:nvPicPr>
        <p:blipFill>
          <a:blip r:embed="rId6">
            <a:alphaModFix/>
          </a:blip>
          <a:stretch>
            <a:fillRect/>
          </a:stretch>
        </p:blipFill>
        <p:spPr>
          <a:xfrm>
            <a:off x="8127063" y="5615968"/>
            <a:ext cx="2649635" cy="260365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8"/>
          <p:cNvSpPr txBox="1"/>
          <p:nvPr>
            <p:ph type="title"/>
          </p:nvPr>
        </p:nvSpPr>
        <p:spPr>
          <a:xfrm>
            <a:off x="1217350" y="176800"/>
            <a:ext cx="115740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About Webathon</a:t>
            </a:r>
            <a:endParaRPr>
              <a:solidFill>
                <a:schemeClr val="dk1"/>
              </a:solidFill>
            </a:endParaRPr>
          </a:p>
        </p:txBody>
      </p:sp>
      <p:sp>
        <p:nvSpPr>
          <p:cNvPr id="841" name="Google Shape;841;p98"/>
          <p:cNvSpPr txBox="1"/>
          <p:nvPr/>
        </p:nvSpPr>
        <p:spPr>
          <a:xfrm>
            <a:off x="1505280" y="990011"/>
            <a:ext cx="9355200" cy="1078200"/>
          </a:xfrm>
          <a:prstGeom prst="rect">
            <a:avLst/>
          </a:prstGeom>
          <a:noFill/>
          <a:ln>
            <a:noFill/>
          </a:ln>
        </p:spPr>
        <p:txBody>
          <a:bodyPr anchorCtr="0" anchor="b" bIns="30125" lIns="30125" spcFirstLastPara="1" rIns="30125" wrap="square" tIns="30125">
            <a:noAutofit/>
          </a:bodyPr>
          <a:lstStyle/>
          <a:p>
            <a:pPr indent="0" lvl="0" marL="0" rtl="0" algn="l">
              <a:spcBef>
                <a:spcPts val="0"/>
              </a:spcBef>
              <a:spcAft>
                <a:spcPts val="0"/>
              </a:spcAft>
              <a:buClr>
                <a:schemeClr val="dk1"/>
              </a:buClr>
              <a:buSzPts val="1600"/>
              <a:buFont typeface="Arial"/>
              <a:buNone/>
            </a:pPr>
            <a:r>
              <a:rPr b="1" lang="en-US" sz="5400">
                <a:solidFill>
                  <a:srgbClr val="5876A3"/>
                </a:solidFill>
                <a:latin typeface="Avenir"/>
                <a:ea typeface="Avenir"/>
                <a:cs typeface="Avenir"/>
                <a:sym typeface="Avenir"/>
              </a:rPr>
              <a:t>Development Tips</a:t>
            </a:r>
            <a:endParaRPr b="1" sz="5400">
              <a:solidFill>
                <a:srgbClr val="5876A3"/>
              </a:solidFill>
              <a:latin typeface="Avenir"/>
              <a:ea typeface="Avenir"/>
              <a:cs typeface="Avenir"/>
              <a:sym typeface="Avenir"/>
            </a:endParaRPr>
          </a:p>
        </p:txBody>
      </p:sp>
      <p:sp>
        <p:nvSpPr>
          <p:cNvPr id="842" name="Google Shape;842;p98"/>
          <p:cNvSpPr txBox="1"/>
          <p:nvPr/>
        </p:nvSpPr>
        <p:spPr>
          <a:xfrm>
            <a:off x="1558950" y="2203425"/>
            <a:ext cx="10539000" cy="694500"/>
          </a:xfrm>
          <a:prstGeom prst="rect">
            <a:avLst/>
          </a:prstGeom>
          <a:noFill/>
          <a:ln>
            <a:noFill/>
          </a:ln>
        </p:spPr>
        <p:txBody>
          <a:bodyPr anchorCtr="0" anchor="t" bIns="30125" lIns="0" spcFirstLastPara="1" rIns="0" wrap="square" tIns="30125">
            <a:noAutofit/>
          </a:bodyPr>
          <a:lstStyle/>
          <a:p>
            <a:pPr indent="0" lvl="0" marL="0" rtl="0" algn="l">
              <a:lnSpc>
                <a:spcPct val="125000"/>
              </a:lnSpc>
              <a:spcBef>
                <a:spcPts val="0"/>
              </a:spcBef>
              <a:spcAft>
                <a:spcPts val="0"/>
              </a:spcAft>
              <a:buNone/>
            </a:pPr>
            <a:r>
              <a:rPr b="1" lang="en-US" sz="3000">
                <a:solidFill>
                  <a:srgbClr val="5876A3"/>
                </a:solidFill>
                <a:latin typeface="Avenir"/>
                <a:ea typeface="Avenir"/>
                <a:cs typeface="Avenir"/>
                <a:sym typeface="Avenir"/>
              </a:rPr>
              <a:t>Here’s what you might need to know for the project </a:t>
            </a:r>
            <a:endParaRPr b="1" sz="3600">
              <a:solidFill>
                <a:srgbClr val="5876A3"/>
              </a:solidFill>
              <a:latin typeface="Avenir"/>
              <a:ea typeface="Avenir"/>
              <a:cs typeface="Avenir"/>
              <a:sym typeface="Avenir"/>
            </a:endParaRPr>
          </a:p>
          <a:p>
            <a:pPr indent="0" lvl="0" marL="0" rtl="0" algn="l">
              <a:lnSpc>
                <a:spcPct val="125000"/>
              </a:lnSpc>
              <a:spcBef>
                <a:spcPts val="0"/>
              </a:spcBef>
              <a:spcAft>
                <a:spcPts val="0"/>
              </a:spcAft>
              <a:buNone/>
            </a:pPr>
            <a:r>
              <a:t/>
            </a:r>
            <a:endParaRPr b="1" sz="3600">
              <a:solidFill>
                <a:srgbClr val="5876A3"/>
              </a:solidFill>
              <a:latin typeface="Avenir"/>
              <a:ea typeface="Avenir"/>
              <a:cs typeface="Avenir"/>
              <a:sym typeface="Avenir"/>
            </a:endParaRPr>
          </a:p>
          <a:p>
            <a:pPr indent="-457200" lvl="0" marL="457200" rtl="0" algn="l">
              <a:lnSpc>
                <a:spcPct val="125000"/>
              </a:lnSpc>
              <a:spcBef>
                <a:spcPts val="0"/>
              </a:spcBef>
              <a:spcAft>
                <a:spcPts val="0"/>
              </a:spcAft>
              <a:buClr>
                <a:srgbClr val="5876A3"/>
              </a:buClr>
              <a:buSzPts val="3600"/>
              <a:buFont typeface="Avenir"/>
              <a:buChar char="❏"/>
            </a:pPr>
            <a:r>
              <a:rPr b="1" lang="en-US" sz="3600">
                <a:solidFill>
                  <a:srgbClr val="5876A3"/>
                </a:solidFill>
                <a:latin typeface="Avenir"/>
                <a:ea typeface="Avenir"/>
                <a:cs typeface="Avenir"/>
                <a:sym typeface="Avenir"/>
              </a:rPr>
              <a:t>Page Navigation (HTML)</a:t>
            </a:r>
            <a:endParaRPr b="1" sz="3600">
              <a:solidFill>
                <a:srgbClr val="5876A3"/>
              </a:solidFill>
              <a:latin typeface="Avenir"/>
              <a:ea typeface="Avenir"/>
              <a:cs typeface="Avenir"/>
              <a:sym typeface="Avenir"/>
            </a:endParaRPr>
          </a:p>
          <a:p>
            <a:pPr indent="0" lvl="0" marL="0" rtl="0" algn="l">
              <a:lnSpc>
                <a:spcPct val="125000"/>
              </a:lnSpc>
              <a:spcBef>
                <a:spcPts val="0"/>
              </a:spcBef>
              <a:spcAft>
                <a:spcPts val="0"/>
              </a:spcAft>
              <a:buNone/>
            </a:pPr>
            <a:r>
              <a:t/>
            </a:r>
            <a:endParaRPr b="1" sz="3600">
              <a:solidFill>
                <a:srgbClr val="5876A3"/>
              </a:solidFill>
              <a:latin typeface="Avenir"/>
              <a:ea typeface="Avenir"/>
              <a:cs typeface="Avenir"/>
              <a:sym typeface="Avenir"/>
            </a:endParaRPr>
          </a:p>
          <a:p>
            <a:pPr indent="-457200" lvl="0" marL="457200" rtl="0" algn="l">
              <a:lnSpc>
                <a:spcPct val="125000"/>
              </a:lnSpc>
              <a:spcBef>
                <a:spcPts val="0"/>
              </a:spcBef>
              <a:spcAft>
                <a:spcPts val="0"/>
              </a:spcAft>
              <a:buClr>
                <a:srgbClr val="5876A3"/>
              </a:buClr>
              <a:buSzPts val="3600"/>
              <a:buFont typeface="Avenir"/>
              <a:buChar char="❏"/>
            </a:pPr>
            <a:r>
              <a:rPr b="1" lang="en-US" sz="3600">
                <a:solidFill>
                  <a:srgbClr val="5876A3"/>
                </a:solidFill>
                <a:latin typeface="Avenir"/>
                <a:ea typeface="Avenir"/>
                <a:cs typeface="Avenir"/>
                <a:sym typeface="Avenir"/>
              </a:rPr>
              <a:t>Connecting HTML &amp; JavaScript (HTML &amp; JS)</a:t>
            </a:r>
            <a:endParaRPr b="1" sz="3600">
              <a:solidFill>
                <a:srgbClr val="5876A3"/>
              </a:solidFill>
              <a:latin typeface="Avenir"/>
              <a:ea typeface="Avenir"/>
              <a:cs typeface="Avenir"/>
              <a:sym typeface="Avenir"/>
            </a:endParaRPr>
          </a:p>
          <a:p>
            <a:pPr indent="0" lvl="0" marL="0" rtl="0" algn="l">
              <a:lnSpc>
                <a:spcPct val="125000"/>
              </a:lnSpc>
              <a:spcBef>
                <a:spcPts val="0"/>
              </a:spcBef>
              <a:spcAft>
                <a:spcPts val="0"/>
              </a:spcAft>
              <a:buNone/>
            </a:pPr>
            <a:r>
              <a:t/>
            </a:r>
            <a:endParaRPr b="1" sz="3600">
              <a:solidFill>
                <a:srgbClr val="5876A3"/>
              </a:solidFill>
              <a:latin typeface="Avenir"/>
              <a:ea typeface="Avenir"/>
              <a:cs typeface="Avenir"/>
              <a:sym typeface="Avenir"/>
            </a:endParaRPr>
          </a:p>
          <a:p>
            <a:pPr indent="-457200" lvl="0" marL="457200" rtl="0" algn="l">
              <a:lnSpc>
                <a:spcPct val="125000"/>
              </a:lnSpc>
              <a:spcBef>
                <a:spcPts val="0"/>
              </a:spcBef>
              <a:spcAft>
                <a:spcPts val="0"/>
              </a:spcAft>
              <a:buClr>
                <a:srgbClr val="5876A3"/>
              </a:buClr>
              <a:buSzPts val="3600"/>
              <a:buFont typeface="Avenir"/>
              <a:buChar char="❏"/>
            </a:pPr>
            <a:r>
              <a:rPr b="1" lang="en-US" sz="3600">
                <a:solidFill>
                  <a:srgbClr val="5876A3"/>
                </a:solidFill>
                <a:latin typeface="Avenir"/>
                <a:ea typeface="Avenir"/>
                <a:cs typeface="Avenir"/>
                <a:sym typeface="Avenir"/>
              </a:rPr>
              <a:t>EventListener (JS)</a:t>
            </a:r>
            <a:endParaRPr b="1" sz="3600">
              <a:solidFill>
                <a:srgbClr val="5876A3"/>
              </a:solidFill>
              <a:latin typeface="Avenir"/>
              <a:ea typeface="Avenir"/>
              <a:cs typeface="Avenir"/>
              <a:sym typeface="Avenir"/>
            </a:endParaRPr>
          </a:p>
        </p:txBody>
      </p:sp>
      <p:sp>
        <p:nvSpPr>
          <p:cNvPr id="843" name="Google Shape;843;p98"/>
          <p:cNvSpPr txBox="1"/>
          <p:nvPr/>
        </p:nvSpPr>
        <p:spPr>
          <a:xfrm>
            <a:off x="1505275" y="7494225"/>
            <a:ext cx="10539000" cy="694500"/>
          </a:xfrm>
          <a:prstGeom prst="rect">
            <a:avLst/>
          </a:prstGeom>
          <a:noFill/>
          <a:ln>
            <a:noFill/>
          </a:ln>
        </p:spPr>
        <p:txBody>
          <a:bodyPr anchorCtr="0" anchor="t" bIns="30125" lIns="0" spcFirstLastPara="1" rIns="0" wrap="square" tIns="30125">
            <a:noAutofit/>
          </a:bodyPr>
          <a:lstStyle/>
          <a:p>
            <a:pPr indent="0" lvl="0" marL="0" rtl="0" algn="l">
              <a:lnSpc>
                <a:spcPct val="125000"/>
              </a:lnSpc>
              <a:spcBef>
                <a:spcPts val="0"/>
              </a:spcBef>
              <a:spcAft>
                <a:spcPts val="0"/>
              </a:spcAft>
              <a:buNone/>
            </a:pPr>
            <a:r>
              <a:rPr b="1" lang="en-US" sz="4000">
                <a:solidFill>
                  <a:srgbClr val="5876A3"/>
                </a:solidFill>
                <a:highlight>
                  <a:srgbClr val="D9EAD3"/>
                </a:highlight>
                <a:latin typeface="Avenir"/>
                <a:ea typeface="Avenir"/>
                <a:cs typeface="Avenir"/>
                <a:sym typeface="Avenir"/>
              </a:rPr>
              <a:t>Don’t hesitate asking us if you don’t know what/how to develop the functions!</a:t>
            </a:r>
            <a:endParaRPr b="1" sz="4000">
              <a:solidFill>
                <a:srgbClr val="5876A3"/>
              </a:solidFill>
              <a:highlight>
                <a:srgbClr val="D9EAD3"/>
              </a:highlight>
              <a:latin typeface="Avenir"/>
              <a:ea typeface="Avenir"/>
              <a:cs typeface="Avenir"/>
              <a:sym typeface="Aveni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99"/>
          <p:cNvSpPr/>
          <p:nvPr/>
        </p:nvSpPr>
        <p:spPr>
          <a:xfrm>
            <a:off x="161" y="0"/>
            <a:ext cx="13004700" cy="9753600"/>
          </a:xfrm>
          <a:prstGeom prst="rect">
            <a:avLst/>
          </a:prstGeom>
          <a:solidFill>
            <a:srgbClr val="23B2E9">
              <a:alpha val="56470"/>
            </a:srgbClr>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9FBFE"/>
              </a:buClr>
              <a:buSzPts val="2200"/>
              <a:buFont typeface="Arial"/>
              <a:buNone/>
            </a:pPr>
            <a:r>
              <a:t/>
            </a:r>
            <a:endParaRPr b="0" i="0" sz="2200" u="none" cap="none" strike="noStrike">
              <a:solidFill>
                <a:srgbClr val="F9FBFE"/>
              </a:solidFill>
              <a:latin typeface="Arial"/>
              <a:ea typeface="Arial"/>
              <a:cs typeface="Arial"/>
              <a:sym typeface="Arial"/>
            </a:endParaRPr>
          </a:p>
        </p:txBody>
      </p:sp>
      <p:sp>
        <p:nvSpPr>
          <p:cNvPr id="849" name="Google Shape;849;p99"/>
          <p:cNvSpPr txBox="1"/>
          <p:nvPr/>
        </p:nvSpPr>
        <p:spPr>
          <a:xfrm>
            <a:off x="1250950" y="4254450"/>
            <a:ext cx="5438400" cy="12447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3D505C"/>
              </a:buClr>
              <a:buSzPts val="3600"/>
              <a:buFont typeface="Arial"/>
              <a:buNone/>
            </a:pPr>
            <a:r>
              <a:rPr lang="en-US" sz="6000">
                <a:solidFill>
                  <a:schemeClr val="lt1"/>
                </a:solidFill>
              </a:rPr>
              <a:t>Thank you!!</a:t>
            </a:r>
            <a:endParaRPr sz="6000">
              <a:solidFill>
                <a:schemeClr val="lt1"/>
              </a:solidFill>
            </a:endParaRPr>
          </a:p>
        </p:txBody>
      </p:sp>
      <p:pic>
        <p:nvPicPr>
          <p:cNvPr descr="アセット 4@3x-8.png" id="850" name="Google Shape;850;p99"/>
          <p:cNvPicPr preferRelativeResize="0"/>
          <p:nvPr/>
        </p:nvPicPr>
        <p:blipFill rotWithShape="1">
          <a:blip r:embed="rId3">
            <a:alphaModFix/>
          </a:blip>
          <a:srcRect b="0" l="0" r="0" t="0"/>
          <a:stretch/>
        </p:blipFill>
        <p:spPr>
          <a:xfrm>
            <a:off x="6885757" y="2853543"/>
            <a:ext cx="5752228" cy="435131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4"/>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Let’s learn JavaScript</a:t>
            </a:r>
            <a:endParaRPr/>
          </a:p>
        </p:txBody>
      </p:sp>
      <p:sp>
        <p:nvSpPr>
          <p:cNvPr id="452" name="Google Shape;452;p44"/>
          <p:cNvSpPr txBox="1"/>
          <p:nvPr/>
        </p:nvSpPr>
        <p:spPr>
          <a:xfrm>
            <a:off x="1116275" y="1262650"/>
            <a:ext cx="11601900" cy="8124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Char char="❏"/>
            </a:pPr>
            <a:r>
              <a:rPr b="1" lang="en-US" sz="3600">
                <a:solidFill>
                  <a:srgbClr val="698093"/>
                </a:solidFill>
                <a:latin typeface="Avenir"/>
                <a:ea typeface="Avenir"/>
                <a:cs typeface="Avenir"/>
                <a:sym typeface="Avenir"/>
              </a:rPr>
              <a:t>JavaScript works both front side and server side. It is a completely versatile language and one of the best choices for beginners to start with.</a:t>
            </a:r>
            <a:endParaRPr sz="3600">
              <a:solidFill>
                <a:srgbClr val="698093"/>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You need to learn practical modern frameworks in the future, but you have to learn the basics of Javascript itself before.</a:t>
            </a:r>
            <a:endParaRPr sz="3600">
              <a:solidFill>
                <a:srgbClr val="698093"/>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ctr">
              <a:lnSpc>
                <a:spcPct val="85000"/>
              </a:lnSpc>
              <a:spcBef>
                <a:spcPts val="0"/>
              </a:spcBef>
              <a:spcAft>
                <a:spcPts val="0"/>
              </a:spcAft>
              <a:buNone/>
            </a:pPr>
            <a:r>
              <a:t/>
            </a:r>
            <a:endParaRPr sz="4800">
              <a:solidFill>
                <a:srgbClr val="698093"/>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45"/>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Let’s learn JavaScript</a:t>
            </a:r>
            <a:endParaRPr/>
          </a:p>
        </p:txBody>
      </p:sp>
      <p:sp>
        <p:nvSpPr>
          <p:cNvPr id="458" name="Google Shape;458;p45"/>
          <p:cNvSpPr txBox="1"/>
          <p:nvPr/>
        </p:nvSpPr>
        <p:spPr>
          <a:xfrm>
            <a:off x="1116275" y="1262650"/>
            <a:ext cx="11601900" cy="8124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Today we are building a calculator app with plain JavaScript. </a:t>
            </a:r>
            <a:endParaRPr sz="3600">
              <a:solidFill>
                <a:srgbClr val="698093"/>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You don’t have to use frameworks for a simple web application. Plain JavaScript can do lots of things and give you an opportunity to build a web application.</a:t>
            </a:r>
            <a:endParaRPr sz="3600">
              <a:solidFill>
                <a:srgbClr val="698093"/>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ctr">
              <a:lnSpc>
                <a:spcPct val="85000"/>
              </a:lnSpc>
              <a:spcBef>
                <a:spcPts val="0"/>
              </a:spcBef>
              <a:spcAft>
                <a:spcPts val="0"/>
              </a:spcAft>
              <a:buNone/>
            </a:pPr>
            <a:r>
              <a:t/>
            </a:r>
            <a:endParaRPr sz="4800">
              <a:solidFill>
                <a:srgbClr val="698093"/>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6"/>
          <p:cNvSpPr txBox="1"/>
          <p:nvPr>
            <p:ph type="title"/>
          </p:nvPr>
        </p:nvSpPr>
        <p:spPr>
          <a:xfrm>
            <a:off x="1217350" y="176800"/>
            <a:ext cx="52911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1"/>
                </a:solidFill>
              </a:rPr>
              <a:t>Participants Slide</a:t>
            </a:r>
            <a:endParaRPr/>
          </a:p>
        </p:txBody>
      </p:sp>
      <p:sp>
        <p:nvSpPr>
          <p:cNvPr id="464" name="Google Shape;464;p46"/>
          <p:cNvSpPr txBox="1"/>
          <p:nvPr/>
        </p:nvSpPr>
        <p:spPr>
          <a:xfrm>
            <a:off x="1116275" y="1262650"/>
            <a:ext cx="11601900" cy="8124900"/>
          </a:xfrm>
          <a:prstGeom prst="rect">
            <a:avLst/>
          </a:prstGeom>
          <a:noFill/>
          <a:ln>
            <a:noFill/>
          </a:ln>
        </p:spPr>
        <p:txBody>
          <a:bodyPr anchorCtr="0" anchor="t" bIns="91425" lIns="91425" spcFirstLastPara="1" rIns="91425" wrap="square" tIns="91425">
            <a:noAutofit/>
          </a:bodyPr>
          <a:lstStyle/>
          <a:p>
            <a:pPr indent="-457200" lvl="0" marL="457200" rtl="0" algn="l">
              <a:lnSpc>
                <a:spcPct val="115000"/>
              </a:lnSpc>
              <a:spcBef>
                <a:spcPts val="0"/>
              </a:spcBef>
              <a:spcAft>
                <a:spcPts val="0"/>
              </a:spcAft>
              <a:buClr>
                <a:srgbClr val="698093"/>
              </a:buClr>
              <a:buSzPts val="3600"/>
              <a:buFont typeface="Helvetica Neue"/>
              <a:buChar char="❏"/>
            </a:pPr>
            <a:r>
              <a:rPr lang="en-US" sz="3600">
                <a:solidFill>
                  <a:srgbClr val="698093"/>
                </a:solidFill>
                <a:latin typeface="Helvetica Neue"/>
                <a:ea typeface="Helvetica Neue"/>
                <a:cs typeface="Helvetica Neue"/>
                <a:sym typeface="Helvetica Neue"/>
              </a:rPr>
              <a:t>We have a slide for </a:t>
            </a:r>
            <a:r>
              <a:rPr lang="en-US" sz="3600">
                <a:solidFill>
                  <a:srgbClr val="698093"/>
                </a:solidFill>
                <a:latin typeface="Helvetica Neue"/>
                <a:ea typeface="Helvetica Neue"/>
                <a:cs typeface="Helvetica Neue"/>
                <a:sym typeface="Helvetica Neue"/>
              </a:rPr>
              <a:t>participants</a:t>
            </a:r>
            <a:r>
              <a:rPr lang="en-US" sz="3600">
                <a:solidFill>
                  <a:srgbClr val="698093"/>
                </a:solidFill>
                <a:latin typeface="Helvetica Neue"/>
                <a:ea typeface="Helvetica Neue"/>
                <a:cs typeface="Helvetica Neue"/>
                <a:sym typeface="Helvetica Neue"/>
              </a:rPr>
              <a:t>. </a:t>
            </a:r>
            <a:r>
              <a:rPr lang="en-US" sz="3600">
                <a:solidFill>
                  <a:srgbClr val="698093"/>
                </a:solidFill>
                <a:highlight>
                  <a:srgbClr val="EFFF9D"/>
                </a:highlight>
                <a:latin typeface="Helvetica Neue"/>
                <a:ea typeface="Helvetica Neue"/>
                <a:cs typeface="Helvetica Neue"/>
                <a:sym typeface="Helvetica Neue"/>
              </a:rPr>
              <a:t>For all the participants, please open this slide!</a:t>
            </a:r>
            <a:endParaRPr sz="3600">
              <a:solidFill>
                <a:srgbClr val="698093"/>
              </a:solidFill>
              <a:highlight>
                <a:srgbClr val="EFFF9D"/>
              </a:highlight>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3600">
                <a:solidFill>
                  <a:srgbClr val="698093"/>
                </a:solidFill>
                <a:latin typeface="Helvetica Neue"/>
                <a:ea typeface="Helvetica Neue"/>
                <a:cs typeface="Helvetica Neue"/>
                <a:sym typeface="Helvetica Neue"/>
              </a:rPr>
              <a:t>If you miss some code explained by an organizer, you can see it from here:  </a:t>
            </a:r>
            <a:endParaRPr sz="3600">
              <a:solidFill>
                <a:srgbClr val="698093"/>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rPr lang="en-US" sz="6000" u="sng">
                <a:solidFill>
                  <a:schemeClr val="hlink"/>
                </a:solidFill>
                <a:latin typeface="Helvetica Neue"/>
                <a:ea typeface="Helvetica Neue"/>
                <a:cs typeface="Helvetica Neue"/>
                <a:sym typeface="Helvetica Neue"/>
                <a:hlinkClick r:id="rId3"/>
              </a:rPr>
              <a:t>bit.ly/progate-day8-slide</a:t>
            </a:r>
            <a:endParaRPr sz="6000">
              <a:solidFill>
                <a:srgbClr val="698093"/>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l">
              <a:lnSpc>
                <a:spcPct val="85000"/>
              </a:lnSpc>
              <a:spcBef>
                <a:spcPts val="0"/>
              </a:spcBef>
              <a:spcAft>
                <a:spcPts val="0"/>
              </a:spcAft>
              <a:buNone/>
            </a:pPr>
            <a:r>
              <a:t/>
            </a:r>
            <a:endParaRPr sz="3600">
              <a:solidFill>
                <a:srgbClr val="698093"/>
              </a:solidFill>
              <a:latin typeface="Helvetica Neue"/>
              <a:ea typeface="Helvetica Neue"/>
              <a:cs typeface="Helvetica Neue"/>
              <a:sym typeface="Helvetica Neue"/>
            </a:endParaRPr>
          </a:p>
          <a:p>
            <a:pPr indent="0" lvl="0" marL="0" rtl="0" algn="ctr">
              <a:lnSpc>
                <a:spcPct val="85000"/>
              </a:lnSpc>
              <a:spcBef>
                <a:spcPts val="0"/>
              </a:spcBef>
              <a:spcAft>
                <a:spcPts val="0"/>
              </a:spcAft>
              <a:buNone/>
            </a:pPr>
            <a:r>
              <a:t/>
            </a:r>
            <a:endParaRPr sz="4800">
              <a:solidFill>
                <a:srgbClr val="698093"/>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1EFFE"/>
      </a:dk1>
      <a:lt1>
        <a:srgbClr val="FEFDFC"/>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